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2" r:id="rId6"/>
    <p:sldId id="263" r:id="rId7"/>
    <p:sldId id="260" r:id="rId8"/>
    <p:sldId id="261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9F90C-620F-B242-92B9-B76E0FDDB672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DF5FE-FBBB-C24C-A75C-5F3589DD53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07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sz="3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DF5FE-FBBB-C24C-A75C-5F3589DD5384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5298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DF5FE-FBBB-C24C-A75C-5F3589DD5384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4608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sz="6000" dirty="0" smtClean="0"/>
              <a:t>Speaker Recognition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endParaRPr kumimoji="1" lang="zh-TW" altLang="en-US" sz="3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TW" dirty="0" smtClean="0">
                <a:latin typeface="Calibri" charset="0"/>
                <a:ea typeface="Calibri" charset="0"/>
                <a:cs typeface="Calibri" charset="0"/>
              </a:rPr>
              <a:t>107753017</a:t>
            </a:r>
          </a:p>
          <a:p>
            <a:pPr algn="r"/>
            <a:r>
              <a:rPr kumimoji="1" lang="en-US" altLang="zh-TW" dirty="0" smtClean="0">
                <a:latin typeface="Calibri" charset="0"/>
                <a:ea typeface="Calibri" charset="0"/>
                <a:cs typeface="Calibri" charset="0"/>
              </a:rPr>
              <a:t>107753045</a:t>
            </a:r>
            <a:endParaRPr kumimoji="1" lang="zh-TW" alt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157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Results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328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</a:t>
            </a:r>
            <a:r>
              <a:rPr kumimoji="1" lang="en-US" altLang="zh-TW" dirty="0" smtClean="0"/>
              <a:t>hallenge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0946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</a:t>
            </a:r>
            <a:r>
              <a:rPr kumimoji="1" lang="en-US" altLang="zh-TW" dirty="0" smtClean="0"/>
              <a:t>eference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501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</a:t>
            </a:r>
            <a:r>
              <a:rPr kumimoji="1" lang="en-US" altLang="zh-TW" dirty="0" smtClean="0"/>
              <a:t>oal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1" lang="en-US" altLang="zh-TW" dirty="0" smtClean="0"/>
              <a:t>Identify </a:t>
            </a:r>
            <a:r>
              <a:rPr kumimoji="1" lang="en-US" altLang="zh-TW" dirty="0"/>
              <a:t>a voice as male or female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634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Preprocessing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57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Data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en-US" altLang="zh-TW" sz="2500" dirty="0" smtClean="0"/>
              <a:t> Input format: .csv</a:t>
            </a:r>
          </a:p>
          <a:p>
            <a:pPr>
              <a:buFont typeface="Wingdings" charset="2"/>
              <a:buChar char="l"/>
            </a:pPr>
            <a:r>
              <a:rPr kumimoji="1" lang="en-US" altLang="zh-TW" sz="2500" dirty="0" smtClean="0"/>
              <a:t> 20 </a:t>
            </a:r>
            <a:r>
              <a:rPr kumimoji="1" lang="en-US" altLang="zh-TW" sz="2500" dirty="0"/>
              <a:t>columns </a:t>
            </a:r>
            <a:r>
              <a:rPr kumimoji="1" lang="en-US" altLang="zh-TW" sz="2500" dirty="0" smtClean="0"/>
              <a:t>Numerical features</a:t>
            </a:r>
          </a:p>
          <a:p>
            <a:pPr>
              <a:buFont typeface="Wingdings" charset="2"/>
              <a:buChar char="l"/>
            </a:pPr>
            <a:r>
              <a:rPr kumimoji="1" lang="en-US" altLang="zh-TW" sz="2500" dirty="0" smtClean="0"/>
              <a:t> 3168 </a:t>
            </a:r>
            <a:r>
              <a:rPr kumimoji="1" lang="en-US" altLang="zh-TW" sz="2500" dirty="0" err="1" smtClean="0"/>
              <a:t>datas</a:t>
            </a:r>
            <a:endParaRPr kumimoji="1" lang="en-US" altLang="zh-TW" sz="2500" dirty="0" smtClean="0"/>
          </a:p>
          <a:p>
            <a:pPr>
              <a:buFont typeface="Wingdings" charset="2"/>
              <a:buChar char="l"/>
            </a:pPr>
            <a:r>
              <a:rPr kumimoji="1" lang="en-US" altLang="zh-TW" sz="2500" dirty="0" smtClean="0"/>
              <a:t> Male : Female</a:t>
            </a:r>
          </a:p>
          <a:p>
            <a:pPr lvl="1">
              <a:buFont typeface="Wingdings" charset="2"/>
              <a:buChar char="l"/>
            </a:pPr>
            <a:r>
              <a:rPr kumimoji="1" lang="en-US" altLang="zh-TW" sz="2300" dirty="0"/>
              <a:t> </a:t>
            </a:r>
            <a:r>
              <a:rPr kumimoji="1" lang="en-US" altLang="zh-TW" sz="2300" dirty="0" smtClean="0"/>
              <a:t>1584 : 1584 =  1 : 1</a:t>
            </a:r>
          </a:p>
        </p:txBody>
      </p:sp>
    </p:spTree>
    <p:extLst>
      <p:ext uri="{BB962C8B-B14F-4D97-AF65-F5344CB8AC3E}">
        <p14:creationId xmlns:p14="http://schemas.microsoft.com/office/powerpoint/2010/main" val="21542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Cross-validation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l"/>
            </a:pPr>
            <a:r>
              <a:rPr kumimoji="1" lang="en-US" altLang="zh-TW" sz="2500" dirty="0" smtClean="0"/>
              <a:t> 10 folds </a:t>
            </a:r>
          </a:p>
          <a:p>
            <a:pPr>
              <a:buFont typeface="Wingdings" charset="2"/>
              <a:buChar char="l"/>
            </a:pPr>
            <a:r>
              <a:rPr kumimoji="1" lang="en-US" altLang="zh-TW" sz="2500" dirty="0"/>
              <a:t> </a:t>
            </a:r>
            <a:r>
              <a:rPr kumimoji="1" lang="en-US" altLang="zh-TW" sz="2500" dirty="0" smtClean="0"/>
              <a:t>training : testing </a:t>
            </a:r>
          </a:p>
          <a:p>
            <a:pPr lvl="1">
              <a:buFont typeface="Wingdings" charset="2"/>
              <a:buChar char="l"/>
            </a:pPr>
            <a:r>
              <a:rPr kumimoji="1" lang="en-US" altLang="zh-TW" sz="2300" dirty="0" smtClean="0"/>
              <a:t>= 9 : 1</a:t>
            </a:r>
          </a:p>
          <a:p>
            <a:pPr>
              <a:buFont typeface="Wingdings" charset="2"/>
              <a:buChar char="l"/>
            </a:pPr>
            <a:r>
              <a:rPr kumimoji="1" lang="en-US" altLang="zh-TW" sz="2500" dirty="0" smtClean="0"/>
              <a:t> use folds[3] for test data in seed(1111)</a:t>
            </a:r>
          </a:p>
        </p:txBody>
      </p:sp>
    </p:spTree>
    <p:extLst>
      <p:ext uri="{BB962C8B-B14F-4D97-AF65-F5344CB8AC3E}">
        <p14:creationId xmlns:p14="http://schemas.microsoft.com/office/powerpoint/2010/main" val="39516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Extra </a:t>
            </a:r>
            <a:r>
              <a:rPr kumimoji="1" lang="en-US" altLang="zh-TW" dirty="0"/>
              <a:t>separated </a:t>
            </a:r>
            <a:r>
              <a:rPr kumimoji="1" lang="en-US" altLang="zh-TW" dirty="0" smtClean="0"/>
              <a:t>data (</a:t>
            </a:r>
            <a:r>
              <a:rPr kumimoji="1" lang="en-US" altLang="zh-TW" dirty="0" err="1" smtClean="0"/>
              <a:t>dession</a:t>
            </a:r>
            <a:r>
              <a:rPr kumimoji="1" lang="en-US" altLang="zh-TW" dirty="0" smtClean="0"/>
              <a:t> tree)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8"/>
          <a:stretch/>
        </p:blipFill>
        <p:spPr>
          <a:xfrm>
            <a:off x="1204536" y="1762074"/>
            <a:ext cx="6419583" cy="4560646"/>
          </a:xfr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998742"/>
              </p:ext>
            </p:extLst>
          </p:nvPr>
        </p:nvGraphicFramePr>
        <p:xfrm>
          <a:off x="7760042" y="2471351"/>
          <a:ext cx="3321496" cy="222421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321496"/>
              </a:tblGrid>
              <a:tr h="437336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 smtClean="0"/>
                        <a:t>meanful</a:t>
                      </a:r>
                      <a:endParaRPr lang="zh-TW" altLang="en-US" b="0" dirty="0"/>
                    </a:p>
                  </a:txBody>
                  <a:tcPr/>
                </a:tc>
              </a:tr>
              <a:tr h="44672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IQR</a:t>
                      </a:r>
                      <a:endParaRPr lang="zh-TW" altLang="en-US" b="0" dirty="0"/>
                    </a:p>
                  </a:txBody>
                  <a:tcPr/>
                </a:tc>
              </a:tr>
              <a:tr h="44672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 smtClean="0"/>
                        <a:t>minfun</a:t>
                      </a:r>
                      <a:endParaRPr lang="zh-TW" altLang="en-US" b="0" dirty="0"/>
                    </a:p>
                  </a:txBody>
                  <a:tcPr/>
                </a:tc>
              </a:tr>
              <a:tr h="44672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 smtClean="0"/>
                        <a:t>sfm</a:t>
                      </a:r>
                      <a:endParaRPr lang="zh-TW" altLang="en-US" b="0" dirty="0"/>
                    </a:p>
                  </a:txBody>
                  <a:tcPr/>
                </a:tc>
              </a:tr>
              <a:tr h="44672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 smtClean="0"/>
                        <a:t>maxdom</a:t>
                      </a:r>
                      <a:endParaRPr lang="zh-TW" alt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665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</a:t>
            </a:r>
            <a:r>
              <a:rPr kumimoji="1" lang="en-US" altLang="zh-TW" dirty="0" smtClean="0"/>
              <a:t>ethod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l"/>
            </a:pPr>
            <a:r>
              <a:rPr kumimoji="1" lang="en-US" altLang="zh-TW" sz="2500" dirty="0" smtClean="0"/>
              <a:t> </a:t>
            </a:r>
            <a:r>
              <a:rPr kumimoji="1" lang="en-US" altLang="zh-TW" sz="2500" dirty="0" err="1" smtClean="0"/>
              <a:t>Libsvm</a:t>
            </a:r>
            <a:endParaRPr kumimoji="1" lang="en-US" altLang="zh-TW" sz="2500" smtClean="0"/>
          </a:p>
          <a:p>
            <a:pPr>
              <a:buFont typeface="Wingdings" charset="2"/>
              <a:buChar char="l"/>
            </a:pPr>
            <a:endParaRPr kumimoji="1" lang="en-US" altLang="zh-TW" sz="2500" dirty="0" smtClean="0"/>
          </a:p>
          <a:p>
            <a:pPr>
              <a:buFont typeface="Wingdings" charset="2"/>
              <a:buChar char="l"/>
            </a:pPr>
            <a:endParaRPr kumimoji="1" lang="en-US" altLang="zh-TW" sz="2500" dirty="0" smtClean="0"/>
          </a:p>
          <a:p>
            <a:pPr>
              <a:buFont typeface="Wingdings" charset="2"/>
              <a:buChar char="l"/>
            </a:pPr>
            <a:endParaRPr kumimoji="1" lang="en-US" altLang="zh-TW" sz="2500" dirty="0"/>
          </a:p>
        </p:txBody>
      </p:sp>
    </p:spTree>
    <p:extLst>
      <p:ext uri="{BB962C8B-B14F-4D97-AF65-F5344CB8AC3E}">
        <p14:creationId xmlns:p14="http://schemas.microsoft.com/office/powerpoint/2010/main" val="89308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</a:t>
            </a:r>
            <a:r>
              <a:rPr kumimoji="1" lang="en-US" altLang="zh-TW" dirty="0" smtClean="0"/>
              <a:t>omparison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0418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Publish to Shiny App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603384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147</TotalTime>
  <Words>87</Words>
  <Application>Microsoft Macintosh PowerPoint</Application>
  <PresentationFormat>寬螢幕</PresentationFormat>
  <Paragraphs>33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Wingdings</vt:lpstr>
      <vt:lpstr>新細明體</vt:lpstr>
      <vt:lpstr>回顧</vt:lpstr>
      <vt:lpstr>Speaker Recognition </vt:lpstr>
      <vt:lpstr>Goal</vt:lpstr>
      <vt:lpstr>Preprocessing</vt:lpstr>
      <vt:lpstr>Data</vt:lpstr>
      <vt:lpstr>Cross-validation</vt:lpstr>
      <vt:lpstr>Extra separated data (dession tree)</vt:lpstr>
      <vt:lpstr>Method</vt:lpstr>
      <vt:lpstr>Comparison</vt:lpstr>
      <vt:lpstr>Publish to Shiny App</vt:lpstr>
      <vt:lpstr>Results</vt:lpstr>
      <vt:lpstr>Challenge</vt:lpstr>
      <vt:lpstr>Reference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Speaker Recognition  ---Identify a voice as male or female</dc:title>
  <dc:creator>Chikuan Kuong</dc:creator>
  <cp:lastModifiedBy>Chikuan Kuong</cp:lastModifiedBy>
  <cp:revision>7</cp:revision>
  <dcterms:created xsi:type="dcterms:W3CDTF">2019-01-13T09:02:41Z</dcterms:created>
  <dcterms:modified xsi:type="dcterms:W3CDTF">2019-01-13T11:30:26Z</dcterms:modified>
</cp:coreProperties>
</file>