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4" r:id="rId4"/>
    <p:sldId id="263" r:id="rId5"/>
    <p:sldId id="266" r:id="rId6"/>
    <p:sldId id="268" r:id="rId7"/>
    <p:sldId id="269" r:id="rId8"/>
    <p:sldId id="270" r:id="rId9"/>
    <p:sldId id="271" r:id="rId10"/>
    <p:sldId id="258" r:id="rId11"/>
    <p:sldId id="279" r:id="rId12"/>
    <p:sldId id="265" r:id="rId13"/>
    <p:sldId id="274" r:id="rId14"/>
    <p:sldId id="276" r:id="rId15"/>
    <p:sldId id="272" r:id="rId16"/>
    <p:sldId id="275" r:id="rId17"/>
    <p:sldId id="277" r:id="rId18"/>
    <p:sldId id="278" r:id="rId19"/>
    <p:sldId id="260" r:id="rId20"/>
    <p:sldId id="26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365" initials="o" lastIdx="1" clrIdx="0">
    <p:extLst>
      <p:ext uri="{19B8F6BF-5375-455C-9EA6-DF929625EA0E}">
        <p15:presenceInfo xmlns:p15="http://schemas.microsoft.com/office/powerpoint/2012/main" userId="office36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1F237-5882-493D-82EA-974CC74911B5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756AAD-07F4-4DB2-9333-E1D9FF763464}">
      <dgm:prSet/>
      <dgm:spPr/>
      <dgm:t>
        <a:bodyPr/>
        <a:lstStyle/>
        <a:p>
          <a:r>
            <a:rPr lang="en-US" altLang="zh-TW" dirty="0"/>
            <a:t>No Missing</a:t>
          </a:r>
          <a:r>
            <a:rPr lang="zh-TW" altLang="en-US" dirty="0"/>
            <a:t> </a:t>
          </a:r>
          <a:r>
            <a:rPr lang="en-US" altLang="zh-TW" dirty="0"/>
            <a:t>Data</a:t>
          </a:r>
          <a:r>
            <a:rPr lang="en-US" dirty="0"/>
            <a:t> </a:t>
          </a:r>
        </a:p>
      </dgm:t>
    </dgm:pt>
    <dgm:pt modelId="{C09DBC83-F874-43D2-BE62-614040BA7E82}" type="parTrans" cxnId="{B1734B7F-14C5-4540-9C61-0EB0033EE060}">
      <dgm:prSet/>
      <dgm:spPr/>
      <dgm:t>
        <a:bodyPr/>
        <a:lstStyle/>
        <a:p>
          <a:endParaRPr lang="en-US"/>
        </a:p>
      </dgm:t>
    </dgm:pt>
    <dgm:pt modelId="{BF784186-4EBA-402A-AC58-04BB5C97257B}" type="sibTrans" cxnId="{B1734B7F-14C5-4540-9C61-0EB0033EE060}">
      <dgm:prSet phldrT="1"/>
      <dgm:spPr/>
      <dgm:t>
        <a:bodyPr/>
        <a:lstStyle/>
        <a:p>
          <a:endParaRPr lang="en-US"/>
        </a:p>
      </dgm:t>
    </dgm:pt>
    <dgm:pt modelId="{00681B8F-56F2-4E44-A534-E243B126F899}">
      <dgm:prSet/>
      <dgm:spPr/>
      <dgm:t>
        <a:bodyPr/>
        <a:lstStyle/>
        <a:p>
          <a:r>
            <a:rPr lang="en-US" altLang="zh-TW" dirty="0"/>
            <a:t>What are useful features?</a:t>
          </a:r>
          <a:endParaRPr lang="en-US" dirty="0"/>
        </a:p>
      </dgm:t>
    </dgm:pt>
    <dgm:pt modelId="{6572D717-84AB-4DF2-94FF-62BB1A633519}" type="parTrans" cxnId="{04DFC8C8-1B3D-4E13-A53B-BD234DE7686D}">
      <dgm:prSet/>
      <dgm:spPr/>
      <dgm:t>
        <a:bodyPr/>
        <a:lstStyle/>
        <a:p>
          <a:endParaRPr lang="en-US"/>
        </a:p>
      </dgm:t>
    </dgm:pt>
    <dgm:pt modelId="{862E1FE2-0D32-4CDA-BC82-79501BA3DFA6}" type="sibTrans" cxnId="{04DFC8C8-1B3D-4E13-A53B-BD234DE7686D}">
      <dgm:prSet phldrT="2"/>
      <dgm:spPr/>
      <dgm:t>
        <a:bodyPr/>
        <a:lstStyle/>
        <a:p>
          <a:endParaRPr lang="en-US"/>
        </a:p>
      </dgm:t>
    </dgm:pt>
    <dgm:pt modelId="{E0EC3094-ED93-4314-B580-D6701A99A633}">
      <dgm:prSet/>
      <dgm:spPr/>
      <dgm:t>
        <a:bodyPr/>
        <a:lstStyle/>
        <a:p>
          <a:r>
            <a:rPr lang="en-US" dirty="0"/>
            <a:t>Evaluate</a:t>
          </a:r>
        </a:p>
      </dgm:t>
    </dgm:pt>
    <dgm:pt modelId="{9D7AC5A6-866C-4838-8742-498743F9AEE9}" type="parTrans" cxnId="{F9F7DD4D-F7FB-4F5A-8B98-94753A55AC0B}">
      <dgm:prSet/>
      <dgm:spPr/>
      <dgm:t>
        <a:bodyPr/>
        <a:lstStyle/>
        <a:p>
          <a:endParaRPr lang="en-US"/>
        </a:p>
      </dgm:t>
    </dgm:pt>
    <dgm:pt modelId="{0128A75C-28BE-4C1E-9032-0255650924D2}" type="sibTrans" cxnId="{F9F7DD4D-F7FB-4F5A-8B98-94753A55AC0B}">
      <dgm:prSet phldrT="5"/>
      <dgm:spPr/>
      <dgm:t>
        <a:bodyPr/>
        <a:lstStyle/>
        <a:p>
          <a:endParaRPr lang="en-US"/>
        </a:p>
      </dgm:t>
    </dgm:pt>
    <dgm:pt modelId="{20A5BCBF-5C09-4347-9EDD-C01A6DA71A92}" type="pres">
      <dgm:prSet presAssocID="{67C1F237-5882-493D-82EA-974CC74911B5}" presName="CompostProcess" presStyleCnt="0">
        <dgm:presLayoutVars>
          <dgm:dir/>
          <dgm:resizeHandles val="exact"/>
        </dgm:presLayoutVars>
      </dgm:prSet>
      <dgm:spPr/>
    </dgm:pt>
    <dgm:pt modelId="{C2182C54-BF5A-4ECC-943C-80DB47D2C1BA}" type="pres">
      <dgm:prSet presAssocID="{67C1F237-5882-493D-82EA-974CC74911B5}" presName="arrow" presStyleLbl="bgShp" presStyleIdx="0" presStyleCnt="1"/>
      <dgm:spPr/>
    </dgm:pt>
    <dgm:pt modelId="{5193BDAC-A594-4DA9-98DD-4A15B7955659}" type="pres">
      <dgm:prSet presAssocID="{67C1F237-5882-493D-82EA-974CC74911B5}" presName="linearProcess" presStyleCnt="0"/>
      <dgm:spPr/>
    </dgm:pt>
    <dgm:pt modelId="{DA96FB0C-71A7-4778-AA6D-FD9C314ECD40}" type="pres">
      <dgm:prSet presAssocID="{E2756AAD-07F4-4DB2-9333-E1D9FF763464}" presName="textNode" presStyleLbl="node1" presStyleIdx="0" presStyleCnt="3">
        <dgm:presLayoutVars>
          <dgm:bulletEnabled val="1"/>
        </dgm:presLayoutVars>
      </dgm:prSet>
      <dgm:spPr/>
    </dgm:pt>
    <dgm:pt modelId="{94AB3BC5-872F-4033-B9A7-4ADDE9D0BC6C}" type="pres">
      <dgm:prSet presAssocID="{BF784186-4EBA-402A-AC58-04BB5C97257B}" presName="sibTrans" presStyleCnt="0"/>
      <dgm:spPr/>
    </dgm:pt>
    <dgm:pt modelId="{D9D07AA1-ABFF-4B95-9298-0391F5AE06FE}" type="pres">
      <dgm:prSet presAssocID="{00681B8F-56F2-4E44-A534-E243B126F899}" presName="textNode" presStyleLbl="node1" presStyleIdx="1" presStyleCnt="3">
        <dgm:presLayoutVars>
          <dgm:bulletEnabled val="1"/>
        </dgm:presLayoutVars>
      </dgm:prSet>
      <dgm:spPr/>
    </dgm:pt>
    <dgm:pt modelId="{F6ED358B-A352-4BB9-A6F9-D67EB7F78525}" type="pres">
      <dgm:prSet presAssocID="{862E1FE2-0D32-4CDA-BC82-79501BA3DFA6}" presName="sibTrans" presStyleCnt="0"/>
      <dgm:spPr/>
    </dgm:pt>
    <dgm:pt modelId="{A8DBA356-8E87-476F-8A87-4E4983665C6F}" type="pres">
      <dgm:prSet presAssocID="{E0EC3094-ED93-4314-B580-D6701A99A63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A6A771D-4A88-40E8-96B4-31F6B76319BB}" type="presOf" srcId="{00681B8F-56F2-4E44-A534-E243B126F899}" destId="{D9D07AA1-ABFF-4B95-9298-0391F5AE06FE}" srcOrd="0" destOrd="0" presId="urn:microsoft.com/office/officeart/2005/8/layout/hProcess9"/>
    <dgm:cxn modelId="{F9F7DD4D-F7FB-4F5A-8B98-94753A55AC0B}" srcId="{67C1F237-5882-493D-82EA-974CC74911B5}" destId="{E0EC3094-ED93-4314-B580-D6701A99A633}" srcOrd="2" destOrd="0" parTransId="{9D7AC5A6-866C-4838-8742-498743F9AEE9}" sibTransId="{0128A75C-28BE-4C1E-9032-0255650924D2}"/>
    <dgm:cxn modelId="{B1734B7F-14C5-4540-9C61-0EB0033EE060}" srcId="{67C1F237-5882-493D-82EA-974CC74911B5}" destId="{E2756AAD-07F4-4DB2-9333-E1D9FF763464}" srcOrd="0" destOrd="0" parTransId="{C09DBC83-F874-43D2-BE62-614040BA7E82}" sibTransId="{BF784186-4EBA-402A-AC58-04BB5C97257B}"/>
    <dgm:cxn modelId="{04DFC8C8-1B3D-4E13-A53B-BD234DE7686D}" srcId="{67C1F237-5882-493D-82EA-974CC74911B5}" destId="{00681B8F-56F2-4E44-A534-E243B126F899}" srcOrd="1" destOrd="0" parTransId="{6572D717-84AB-4DF2-94FF-62BB1A633519}" sibTransId="{862E1FE2-0D32-4CDA-BC82-79501BA3DFA6}"/>
    <dgm:cxn modelId="{5FF1FDCA-06AE-479A-B46C-FF2BBBFFD9DE}" type="presOf" srcId="{E0EC3094-ED93-4314-B580-D6701A99A633}" destId="{A8DBA356-8E87-476F-8A87-4E4983665C6F}" srcOrd="0" destOrd="0" presId="urn:microsoft.com/office/officeart/2005/8/layout/hProcess9"/>
    <dgm:cxn modelId="{6ADE96CB-DE02-4762-ADBD-F7D27D3CC09B}" type="presOf" srcId="{E2756AAD-07F4-4DB2-9333-E1D9FF763464}" destId="{DA96FB0C-71A7-4778-AA6D-FD9C314ECD40}" srcOrd="0" destOrd="0" presId="urn:microsoft.com/office/officeart/2005/8/layout/hProcess9"/>
    <dgm:cxn modelId="{78406AE5-64DB-4576-B4B4-AEE4C4D3809A}" type="presOf" srcId="{67C1F237-5882-493D-82EA-974CC74911B5}" destId="{20A5BCBF-5C09-4347-9EDD-C01A6DA71A92}" srcOrd="0" destOrd="0" presId="urn:microsoft.com/office/officeart/2005/8/layout/hProcess9"/>
    <dgm:cxn modelId="{CD85F10D-67EF-44AB-A003-DB7D10D5E4BB}" type="presParOf" srcId="{20A5BCBF-5C09-4347-9EDD-C01A6DA71A92}" destId="{C2182C54-BF5A-4ECC-943C-80DB47D2C1BA}" srcOrd="0" destOrd="0" presId="urn:microsoft.com/office/officeart/2005/8/layout/hProcess9"/>
    <dgm:cxn modelId="{7F19E7CF-20CF-4CAD-8B34-A54A02B7F99C}" type="presParOf" srcId="{20A5BCBF-5C09-4347-9EDD-C01A6DA71A92}" destId="{5193BDAC-A594-4DA9-98DD-4A15B7955659}" srcOrd="1" destOrd="0" presId="urn:microsoft.com/office/officeart/2005/8/layout/hProcess9"/>
    <dgm:cxn modelId="{665E2788-C71D-4035-9EE9-532C3B19830E}" type="presParOf" srcId="{5193BDAC-A594-4DA9-98DD-4A15B7955659}" destId="{DA96FB0C-71A7-4778-AA6D-FD9C314ECD40}" srcOrd="0" destOrd="0" presId="urn:microsoft.com/office/officeart/2005/8/layout/hProcess9"/>
    <dgm:cxn modelId="{685A76A7-E8F6-410B-A87E-57B4E9A2A870}" type="presParOf" srcId="{5193BDAC-A594-4DA9-98DD-4A15B7955659}" destId="{94AB3BC5-872F-4033-B9A7-4ADDE9D0BC6C}" srcOrd="1" destOrd="0" presId="urn:microsoft.com/office/officeart/2005/8/layout/hProcess9"/>
    <dgm:cxn modelId="{84013BB0-B580-405C-8713-B7437D058E27}" type="presParOf" srcId="{5193BDAC-A594-4DA9-98DD-4A15B7955659}" destId="{D9D07AA1-ABFF-4B95-9298-0391F5AE06FE}" srcOrd="2" destOrd="0" presId="urn:microsoft.com/office/officeart/2005/8/layout/hProcess9"/>
    <dgm:cxn modelId="{872E66E2-B3BA-47C0-A195-080B7BA15601}" type="presParOf" srcId="{5193BDAC-A594-4DA9-98DD-4A15B7955659}" destId="{F6ED358B-A352-4BB9-A6F9-D67EB7F78525}" srcOrd="3" destOrd="0" presId="urn:microsoft.com/office/officeart/2005/8/layout/hProcess9"/>
    <dgm:cxn modelId="{702A33E1-CAB6-4293-8C47-9C98D2483218}" type="presParOf" srcId="{5193BDAC-A594-4DA9-98DD-4A15B7955659}" destId="{A8DBA356-8E87-476F-8A87-4E4983665C6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B10408-D25E-4E66-ABDA-AF1FD45B4B63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D1B4A7E-4286-4C71-922E-5B02135C0D3D}">
      <dgm:prSet/>
      <dgm:spPr/>
      <dgm:t>
        <a:bodyPr/>
        <a:lstStyle/>
        <a:p>
          <a:r>
            <a:rPr lang="en-US"/>
            <a:t>Free time</a:t>
          </a:r>
        </a:p>
      </dgm:t>
    </dgm:pt>
    <dgm:pt modelId="{C283078D-A582-40FB-B90D-4EFCFC9A2D15}" type="parTrans" cxnId="{0045447C-6F58-4382-9B5A-9273ABBD1F52}">
      <dgm:prSet/>
      <dgm:spPr/>
      <dgm:t>
        <a:bodyPr/>
        <a:lstStyle/>
        <a:p>
          <a:endParaRPr lang="en-US"/>
        </a:p>
      </dgm:t>
    </dgm:pt>
    <dgm:pt modelId="{96F6D209-FEA8-4059-995F-FD340CCBDF41}" type="sibTrans" cxnId="{0045447C-6F58-4382-9B5A-9273ABBD1F52}">
      <dgm:prSet/>
      <dgm:spPr/>
      <dgm:t>
        <a:bodyPr/>
        <a:lstStyle/>
        <a:p>
          <a:endParaRPr lang="en-US"/>
        </a:p>
      </dgm:t>
    </dgm:pt>
    <dgm:pt modelId="{23F8CF8E-59D0-43CF-9375-198439ABEA35}">
      <dgm:prSet/>
      <dgm:spPr/>
      <dgm:t>
        <a:bodyPr/>
        <a:lstStyle/>
        <a:p>
          <a:r>
            <a:rPr lang="en-US"/>
            <a:t>Have enough money</a:t>
          </a:r>
        </a:p>
      </dgm:t>
    </dgm:pt>
    <dgm:pt modelId="{4095A673-E5FD-4540-8CB3-121168899EFB}" type="parTrans" cxnId="{9592B9F8-0E10-470C-9F12-773659BB1D93}">
      <dgm:prSet/>
      <dgm:spPr/>
      <dgm:t>
        <a:bodyPr/>
        <a:lstStyle/>
        <a:p>
          <a:endParaRPr lang="en-US"/>
        </a:p>
      </dgm:t>
    </dgm:pt>
    <dgm:pt modelId="{F28F9918-11C5-4F07-9324-73B029A20AF1}" type="sibTrans" cxnId="{9592B9F8-0E10-470C-9F12-773659BB1D93}">
      <dgm:prSet/>
      <dgm:spPr/>
      <dgm:t>
        <a:bodyPr/>
        <a:lstStyle/>
        <a:p>
          <a:endParaRPr lang="en-US"/>
        </a:p>
      </dgm:t>
    </dgm:pt>
    <dgm:pt modelId="{B8114363-62E5-4D97-A73F-B92107594962}">
      <dgm:prSet/>
      <dgm:spPr/>
      <dgm:t>
        <a:bodyPr/>
        <a:lstStyle/>
        <a:p>
          <a:r>
            <a:rPr lang="en-US"/>
            <a:t>Convenient transportation options for tourists and modern tourist facilities</a:t>
          </a:r>
        </a:p>
      </dgm:t>
    </dgm:pt>
    <dgm:pt modelId="{FF7B2BE1-7FF1-413E-B414-BE0E2FE8D432}" type="parTrans" cxnId="{43BDEC21-4F0B-413C-9D0E-20ED8C560163}">
      <dgm:prSet/>
      <dgm:spPr/>
      <dgm:t>
        <a:bodyPr/>
        <a:lstStyle/>
        <a:p>
          <a:endParaRPr lang="en-US"/>
        </a:p>
      </dgm:t>
    </dgm:pt>
    <dgm:pt modelId="{FC639EC2-C388-4655-B536-3B95437A3A37}" type="sibTrans" cxnId="{43BDEC21-4F0B-413C-9D0E-20ED8C560163}">
      <dgm:prSet/>
      <dgm:spPr/>
      <dgm:t>
        <a:bodyPr/>
        <a:lstStyle/>
        <a:p>
          <a:endParaRPr lang="en-US"/>
        </a:p>
      </dgm:t>
    </dgm:pt>
    <dgm:pt modelId="{4119A3D5-CFE5-43D4-A957-BDBD6B7AA084}">
      <dgm:prSet/>
      <dgm:spPr/>
      <dgm:t>
        <a:bodyPr/>
        <a:lstStyle/>
        <a:p>
          <a:r>
            <a:rPr lang="en-US"/>
            <a:t>Have a social atmosphere that encourages tourism</a:t>
          </a:r>
        </a:p>
      </dgm:t>
    </dgm:pt>
    <dgm:pt modelId="{380DB533-C6E9-4F7C-9526-88829E524F53}" type="parTrans" cxnId="{98FFB3D1-98F0-4538-9769-26B79AC9C74F}">
      <dgm:prSet/>
      <dgm:spPr/>
      <dgm:t>
        <a:bodyPr/>
        <a:lstStyle/>
        <a:p>
          <a:endParaRPr lang="en-US"/>
        </a:p>
      </dgm:t>
    </dgm:pt>
    <dgm:pt modelId="{FD1038D2-F7E7-489F-9D78-21DA7AEAB292}" type="sibTrans" cxnId="{98FFB3D1-98F0-4538-9769-26B79AC9C74F}">
      <dgm:prSet/>
      <dgm:spPr/>
      <dgm:t>
        <a:bodyPr/>
        <a:lstStyle/>
        <a:p>
          <a:endParaRPr lang="en-US"/>
        </a:p>
      </dgm:t>
    </dgm:pt>
    <dgm:pt modelId="{CBCF5762-3A0F-46D8-805C-A579091AF24F}" type="pres">
      <dgm:prSet presAssocID="{67B10408-D25E-4E66-ABDA-AF1FD45B4B63}" presName="root" presStyleCnt="0">
        <dgm:presLayoutVars>
          <dgm:dir/>
          <dgm:resizeHandles val="exact"/>
        </dgm:presLayoutVars>
      </dgm:prSet>
      <dgm:spPr/>
    </dgm:pt>
    <dgm:pt modelId="{310AE4C6-2825-4D69-A11D-D2BBB9801DA5}" type="pres">
      <dgm:prSet presAssocID="{4D1B4A7E-4286-4C71-922E-5B02135C0D3D}" presName="compNode" presStyleCnt="0"/>
      <dgm:spPr/>
    </dgm:pt>
    <dgm:pt modelId="{222A1004-C627-4008-9407-8CDC175F4394}" type="pres">
      <dgm:prSet presAssocID="{4D1B4A7E-4286-4C71-922E-5B02135C0D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48CF062-7969-4AED-812A-0287B8447B32}" type="pres">
      <dgm:prSet presAssocID="{4D1B4A7E-4286-4C71-922E-5B02135C0D3D}" presName="spaceRect" presStyleCnt="0"/>
      <dgm:spPr/>
    </dgm:pt>
    <dgm:pt modelId="{3A6798D7-3E97-4781-9342-87C063D49219}" type="pres">
      <dgm:prSet presAssocID="{4D1B4A7E-4286-4C71-922E-5B02135C0D3D}" presName="textRect" presStyleLbl="revTx" presStyleIdx="0" presStyleCnt="4">
        <dgm:presLayoutVars>
          <dgm:chMax val="1"/>
          <dgm:chPref val="1"/>
        </dgm:presLayoutVars>
      </dgm:prSet>
      <dgm:spPr/>
    </dgm:pt>
    <dgm:pt modelId="{13CE481D-EDC0-4BA1-A487-F7EBB97306D4}" type="pres">
      <dgm:prSet presAssocID="{96F6D209-FEA8-4059-995F-FD340CCBDF41}" presName="sibTrans" presStyleCnt="0"/>
      <dgm:spPr/>
    </dgm:pt>
    <dgm:pt modelId="{2E757E32-86DE-4930-B06A-9D70AB8E1B5B}" type="pres">
      <dgm:prSet presAssocID="{23F8CF8E-59D0-43CF-9375-198439ABEA35}" presName="compNode" presStyleCnt="0"/>
      <dgm:spPr/>
    </dgm:pt>
    <dgm:pt modelId="{4E609324-F40C-4923-B505-50237E381BC5}" type="pres">
      <dgm:prSet presAssocID="{23F8CF8E-59D0-43CF-9375-198439ABEA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9F7667A-0F80-4328-9615-9243F0103A58}" type="pres">
      <dgm:prSet presAssocID="{23F8CF8E-59D0-43CF-9375-198439ABEA35}" presName="spaceRect" presStyleCnt="0"/>
      <dgm:spPr/>
    </dgm:pt>
    <dgm:pt modelId="{8A6774D9-DC19-4260-AAAE-E29C359DF9AC}" type="pres">
      <dgm:prSet presAssocID="{23F8CF8E-59D0-43CF-9375-198439ABEA35}" presName="textRect" presStyleLbl="revTx" presStyleIdx="1" presStyleCnt="4">
        <dgm:presLayoutVars>
          <dgm:chMax val="1"/>
          <dgm:chPref val="1"/>
        </dgm:presLayoutVars>
      </dgm:prSet>
      <dgm:spPr/>
    </dgm:pt>
    <dgm:pt modelId="{A0E94664-7571-4C73-A1B8-C62C64061FAE}" type="pres">
      <dgm:prSet presAssocID="{F28F9918-11C5-4F07-9324-73B029A20AF1}" presName="sibTrans" presStyleCnt="0"/>
      <dgm:spPr/>
    </dgm:pt>
    <dgm:pt modelId="{4AA8BE19-580D-4F61-9DD3-BD07ACC38656}" type="pres">
      <dgm:prSet presAssocID="{B8114363-62E5-4D97-A73F-B92107594962}" presName="compNode" presStyleCnt="0"/>
      <dgm:spPr/>
    </dgm:pt>
    <dgm:pt modelId="{A59274B0-F1AA-4F08-985F-7722BC326635}" type="pres">
      <dgm:prSet presAssocID="{B8114363-62E5-4D97-A73F-B921075949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D861F46E-C216-47C0-ACCD-DF2BE647391E}" type="pres">
      <dgm:prSet presAssocID="{B8114363-62E5-4D97-A73F-B92107594962}" presName="spaceRect" presStyleCnt="0"/>
      <dgm:spPr/>
    </dgm:pt>
    <dgm:pt modelId="{998ADFFA-3BEC-4349-80B0-C4A2526898F3}" type="pres">
      <dgm:prSet presAssocID="{B8114363-62E5-4D97-A73F-B92107594962}" presName="textRect" presStyleLbl="revTx" presStyleIdx="2" presStyleCnt="4">
        <dgm:presLayoutVars>
          <dgm:chMax val="1"/>
          <dgm:chPref val="1"/>
        </dgm:presLayoutVars>
      </dgm:prSet>
      <dgm:spPr/>
    </dgm:pt>
    <dgm:pt modelId="{3B1D42BB-E291-4B1E-9122-D9E06D3DFB15}" type="pres">
      <dgm:prSet presAssocID="{FC639EC2-C388-4655-B536-3B95437A3A37}" presName="sibTrans" presStyleCnt="0"/>
      <dgm:spPr/>
    </dgm:pt>
    <dgm:pt modelId="{DA0D2A06-F54A-49B6-AA33-B01E1CD0E938}" type="pres">
      <dgm:prSet presAssocID="{4119A3D5-CFE5-43D4-A957-BDBD6B7AA084}" presName="compNode" presStyleCnt="0"/>
      <dgm:spPr/>
    </dgm:pt>
    <dgm:pt modelId="{39DF4E6F-438C-41E0-B3EA-745C4FA29D88}" type="pres">
      <dgm:prSet presAssocID="{4119A3D5-CFE5-43D4-A957-BDBD6B7AA0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0E2E24A-73E3-4F12-ACD9-CF7BC63409A0}" type="pres">
      <dgm:prSet presAssocID="{4119A3D5-CFE5-43D4-A957-BDBD6B7AA084}" presName="spaceRect" presStyleCnt="0"/>
      <dgm:spPr/>
    </dgm:pt>
    <dgm:pt modelId="{BAEC01F4-3957-4A5B-A031-1071B4F9D8C2}" type="pres">
      <dgm:prSet presAssocID="{4119A3D5-CFE5-43D4-A957-BDBD6B7AA08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3BDEC21-4F0B-413C-9D0E-20ED8C560163}" srcId="{67B10408-D25E-4E66-ABDA-AF1FD45B4B63}" destId="{B8114363-62E5-4D97-A73F-B92107594962}" srcOrd="2" destOrd="0" parTransId="{FF7B2BE1-7FF1-413E-B414-BE0E2FE8D432}" sibTransId="{FC639EC2-C388-4655-B536-3B95437A3A37}"/>
    <dgm:cxn modelId="{0045447C-6F58-4382-9B5A-9273ABBD1F52}" srcId="{67B10408-D25E-4E66-ABDA-AF1FD45B4B63}" destId="{4D1B4A7E-4286-4C71-922E-5B02135C0D3D}" srcOrd="0" destOrd="0" parTransId="{C283078D-A582-40FB-B90D-4EFCFC9A2D15}" sibTransId="{96F6D209-FEA8-4059-995F-FD340CCBDF41}"/>
    <dgm:cxn modelId="{AE263E90-06E3-4B8A-943F-F60C299B3F63}" type="presOf" srcId="{B8114363-62E5-4D97-A73F-B92107594962}" destId="{998ADFFA-3BEC-4349-80B0-C4A2526898F3}" srcOrd="0" destOrd="0" presId="urn:microsoft.com/office/officeart/2018/2/layout/IconLabelList"/>
    <dgm:cxn modelId="{61F002C5-DC1A-424C-8719-7BD325072CCA}" type="presOf" srcId="{23F8CF8E-59D0-43CF-9375-198439ABEA35}" destId="{8A6774D9-DC19-4260-AAAE-E29C359DF9AC}" srcOrd="0" destOrd="0" presId="urn:microsoft.com/office/officeart/2018/2/layout/IconLabelList"/>
    <dgm:cxn modelId="{22159FCF-A820-4D18-8A19-3E1EC9D9FE8A}" type="presOf" srcId="{4D1B4A7E-4286-4C71-922E-5B02135C0D3D}" destId="{3A6798D7-3E97-4781-9342-87C063D49219}" srcOrd="0" destOrd="0" presId="urn:microsoft.com/office/officeart/2018/2/layout/IconLabelList"/>
    <dgm:cxn modelId="{98FFB3D1-98F0-4538-9769-26B79AC9C74F}" srcId="{67B10408-D25E-4E66-ABDA-AF1FD45B4B63}" destId="{4119A3D5-CFE5-43D4-A957-BDBD6B7AA084}" srcOrd="3" destOrd="0" parTransId="{380DB533-C6E9-4F7C-9526-88829E524F53}" sibTransId="{FD1038D2-F7E7-489F-9D78-21DA7AEAB292}"/>
    <dgm:cxn modelId="{F1FD3FE9-2994-46D3-9643-B13E4BFD02F0}" type="presOf" srcId="{4119A3D5-CFE5-43D4-A957-BDBD6B7AA084}" destId="{BAEC01F4-3957-4A5B-A031-1071B4F9D8C2}" srcOrd="0" destOrd="0" presId="urn:microsoft.com/office/officeart/2018/2/layout/IconLabelList"/>
    <dgm:cxn modelId="{FFC955F1-AA34-47A4-8619-BE93D57D01AB}" type="presOf" srcId="{67B10408-D25E-4E66-ABDA-AF1FD45B4B63}" destId="{CBCF5762-3A0F-46D8-805C-A579091AF24F}" srcOrd="0" destOrd="0" presId="urn:microsoft.com/office/officeart/2018/2/layout/IconLabelList"/>
    <dgm:cxn modelId="{9592B9F8-0E10-470C-9F12-773659BB1D93}" srcId="{67B10408-D25E-4E66-ABDA-AF1FD45B4B63}" destId="{23F8CF8E-59D0-43CF-9375-198439ABEA35}" srcOrd="1" destOrd="0" parTransId="{4095A673-E5FD-4540-8CB3-121168899EFB}" sibTransId="{F28F9918-11C5-4F07-9324-73B029A20AF1}"/>
    <dgm:cxn modelId="{3ADF9F6C-42C5-406A-9E0A-6A5A0833FAC0}" type="presParOf" srcId="{CBCF5762-3A0F-46D8-805C-A579091AF24F}" destId="{310AE4C6-2825-4D69-A11D-D2BBB9801DA5}" srcOrd="0" destOrd="0" presId="urn:microsoft.com/office/officeart/2018/2/layout/IconLabelList"/>
    <dgm:cxn modelId="{4FB9A341-FFD7-4637-900C-65379FE8BA7F}" type="presParOf" srcId="{310AE4C6-2825-4D69-A11D-D2BBB9801DA5}" destId="{222A1004-C627-4008-9407-8CDC175F4394}" srcOrd="0" destOrd="0" presId="urn:microsoft.com/office/officeart/2018/2/layout/IconLabelList"/>
    <dgm:cxn modelId="{25318499-5CCC-4E6E-8017-4E09839222BF}" type="presParOf" srcId="{310AE4C6-2825-4D69-A11D-D2BBB9801DA5}" destId="{748CF062-7969-4AED-812A-0287B8447B32}" srcOrd="1" destOrd="0" presId="urn:microsoft.com/office/officeart/2018/2/layout/IconLabelList"/>
    <dgm:cxn modelId="{57E6B457-EAA7-4BCC-B7F1-ED554A50FCFA}" type="presParOf" srcId="{310AE4C6-2825-4D69-A11D-D2BBB9801DA5}" destId="{3A6798D7-3E97-4781-9342-87C063D49219}" srcOrd="2" destOrd="0" presId="urn:microsoft.com/office/officeart/2018/2/layout/IconLabelList"/>
    <dgm:cxn modelId="{05EA88F4-97F7-4C76-8701-50D37E9E6656}" type="presParOf" srcId="{CBCF5762-3A0F-46D8-805C-A579091AF24F}" destId="{13CE481D-EDC0-4BA1-A487-F7EBB97306D4}" srcOrd="1" destOrd="0" presId="urn:microsoft.com/office/officeart/2018/2/layout/IconLabelList"/>
    <dgm:cxn modelId="{1DB8F7BB-1E06-4B2E-B0CE-329AE8243DF9}" type="presParOf" srcId="{CBCF5762-3A0F-46D8-805C-A579091AF24F}" destId="{2E757E32-86DE-4930-B06A-9D70AB8E1B5B}" srcOrd="2" destOrd="0" presId="urn:microsoft.com/office/officeart/2018/2/layout/IconLabelList"/>
    <dgm:cxn modelId="{6ECDBF5A-F726-4C12-92F5-B28122B88211}" type="presParOf" srcId="{2E757E32-86DE-4930-B06A-9D70AB8E1B5B}" destId="{4E609324-F40C-4923-B505-50237E381BC5}" srcOrd="0" destOrd="0" presId="urn:microsoft.com/office/officeart/2018/2/layout/IconLabelList"/>
    <dgm:cxn modelId="{2D2FEFE6-A4DD-4B99-AAF4-32A1CF4FF6F0}" type="presParOf" srcId="{2E757E32-86DE-4930-B06A-9D70AB8E1B5B}" destId="{D9F7667A-0F80-4328-9615-9243F0103A58}" srcOrd="1" destOrd="0" presId="urn:microsoft.com/office/officeart/2018/2/layout/IconLabelList"/>
    <dgm:cxn modelId="{CC35C4D7-BF26-4C42-93A3-C73DAB615007}" type="presParOf" srcId="{2E757E32-86DE-4930-B06A-9D70AB8E1B5B}" destId="{8A6774D9-DC19-4260-AAAE-E29C359DF9AC}" srcOrd="2" destOrd="0" presId="urn:microsoft.com/office/officeart/2018/2/layout/IconLabelList"/>
    <dgm:cxn modelId="{882408F5-28B5-4BB8-8BC6-D21D9FF79868}" type="presParOf" srcId="{CBCF5762-3A0F-46D8-805C-A579091AF24F}" destId="{A0E94664-7571-4C73-A1B8-C62C64061FAE}" srcOrd="3" destOrd="0" presId="urn:microsoft.com/office/officeart/2018/2/layout/IconLabelList"/>
    <dgm:cxn modelId="{CEFE3242-3C3E-40A2-8BB5-A4B47C95029D}" type="presParOf" srcId="{CBCF5762-3A0F-46D8-805C-A579091AF24F}" destId="{4AA8BE19-580D-4F61-9DD3-BD07ACC38656}" srcOrd="4" destOrd="0" presId="urn:microsoft.com/office/officeart/2018/2/layout/IconLabelList"/>
    <dgm:cxn modelId="{90F7A22C-562F-41B5-87F7-2DF6B4D65384}" type="presParOf" srcId="{4AA8BE19-580D-4F61-9DD3-BD07ACC38656}" destId="{A59274B0-F1AA-4F08-985F-7722BC326635}" srcOrd="0" destOrd="0" presId="urn:microsoft.com/office/officeart/2018/2/layout/IconLabelList"/>
    <dgm:cxn modelId="{CE672E18-DDBC-43CE-AB25-F5CC6193EA75}" type="presParOf" srcId="{4AA8BE19-580D-4F61-9DD3-BD07ACC38656}" destId="{D861F46E-C216-47C0-ACCD-DF2BE647391E}" srcOrd="1" destOrd="0" presId="urn:microsoft.com/office/officeart/2018/2/layout/IconLabelList"/>
    <dgm:cxn modelId="{0ACBE038-8CAF-4AC0-A173-66C7A5778C40}" type="presParOf" srcId="{4AA8BE19-580D-4F61-9DD3-BD07ACC38656}" destId="{998ADFFA-3BEC-4349-80B0-C4A2526898F3}" srcOrd="2" destOrd="0" presId="urn:microsoft.com/office/officeart/2018/2/layout/IconLabelList"/>
    <dgm:cxn modelId="{D4EA74B4-6D4E-483D-B03C-23BABD2511F0}" type="presParOf" srcId="{CBCF5762-3A0F-46D8-805C-A579091AF24F}" destId="{3B1D42BB-E291-4B1E-9122-D9E06D3DFB15}" srcOrd="5" destOrd="0" presId="urn:microsoft.com/office/officeart/2018/2/layout/IconLabelList"/>
    <dgm:cxn modelId="{B3820946-3284-4506-8F14-C7CDBAC4E3E4}" type="presParOf" srcId="{CBCF5762-3A0F-46D8-805C-A579091AF24F}" destId="{DA0D2A06-F54A-49B6-AA33-B01E1CD0E938}" srcOrd="6" destOrd="0" presId="urn:microsoft.com/office/officeart/2018/2/layout/IconLabelList"/>
    <dgm:cxn modelId="{B0097BDF-93C9-4FDA-B45E-686C808668A6}" type="presParOf" srcId="{DA0D2A06-F54A-49B6-AA33-B01E1CD0E938}" destId="{39DF4E6F-438C-41E0-B3EA-745C4FA29D88}" srcOrd="0" destOrd="0" presId="urn:microsoft.com/office/officeart/2018/2/layout/IconLabelList"/>
    <dgm:cxn modelId="{2C1E8E3D-9433-4D12-8312-3499D425CD92}" type="presParOf" srcId="{DA0D2A06-F54A-49B6-AA33-B01E1CD0E938}" destId="{C0E2E24A-73E3-4F12-ACD9-CF7BC63409A0}" srcOrd="1" destOrd="0" presId="urn:microsoft.com/office/officeart/2018/2/layout/IconLabelList"/>
    <dgm:cxn modelId="{DE48FA08-9F8A-4551-833E-AB9E2728F444}" type="presParOf" srcId="{DA0D2A06-F54A-49B6-AA33-B01E1CD0E938}" destId="{BAEC01F4-3957-4A5B-A031-1071B4F9D8C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C1F237-5882-493D-82EA-974CC74911B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2756AAD-07F4-4DB2-9333-E1D9FF763464}">
      <dgm:prSet/>
      <dgm:spPr/>
      <dgm:t>
        <a:bodyPr/>
        <a:lstStyle/>
        <a:p>
          <a:r>
            <a:rPr lang="en-US" dirty="0"/>
            <a:t> </a:t>
          </a:r>
        </a:p>
      </dgm:t>
    </dgm:pt>
    <dgm:pt modelId="{C09DBC83-F874-43D2-BE62-614040BA7E82}" type="parTrans" cxnId="{B1734B7F-14C5-4540-9C61-0EB0033EE060}">
      <dgm:prSet/>
      <dgm:spPr/>
      <dgm:t>
        <a:bodyPr/>
        <a:lstStyle/>
        <a:p>
          <a:endParaRPr lang="en-US"/>
        </a:p>
      </dgm:t>
    </dgm:pt>
    <dgm:pt modelId="{BF784186-4EBA-402A-AC58-04BB5C97257B}" type="sibTrans" cxnId="{B1734B7F-14C5-4540-9C61-0EB0033EE060}">
      <dgm:prSet/>
      <dgm:spPr/>
      <dgm:t>
        <a:bodyPr/>
        <a:lstStyle/>
        <a:p>
          <a:endParaRPr lang="en-US"/>
        </a:p>
      </dgm:t>
    </dgm:pt>
    <dgm:pt modelId="{00681B8F-56F2-4E44-A534-E243B126F899}">
      <dgm:prSet/>
      <dgm:spPr/>
      <dgm:t>
        <a:bodyPr/>
        <a:lstStyle/>
        <a:p>
          <a:endParaRPr lang="en-US" dirty="0"/>
        </a:p>
      </dgm:t>
    </dgm:pt>
    <dgm:pt modelId="{6572D717-84AB-4DF2-94FF-62BB1A633519}" type="parTrans" cxnId="{04DFC8C8-1B3D-4E13-A53B-BD234DE7686D}">
      <dgm:prSet/>
      <dgm:spPr/>
      <dgm:t>
        <a:bodyPr/>
        <a:lstStyle/>
        <a:p>
          <a:endParaRPr lang="en-US"/>
        </a:p>
      </dgm:t>
    </dgm:pt>
    <dgm:pt modelId="{862E1FE2-0D32-4CDA-BC82-79501BA3DFA6}" type="sibTrans" cxnId="{04DFC8C8-1B3D-4E13-A53B-BD234DE7686D}">
      <dgm:prSet/>
      <dgm:spPr/>
      <dgm:t>
        <a:bodyPr/>
        <a:lstStyle/>
        <a:p>
          <a:endParaRPr lang="en-US"/>
        </a:p>
      </dgm:t>
    </dgm:pt>
    <dgm:pt modelId="{F59AE729-E0D4-4014-ADB1-9757F2B9F247}">
      <dgm:prSet custT="1"/>
      <dgm:spPr/>
      <dgm:t>
        <a:bodyPr/>
        <a:lstStyle/>
        <a:p>
          <a:r>
            <a:rPr lang="en-US" sz="2800" dirty="0"/>
            <a:t>How many people?</a:t>
          </a:r>
        </a:p>
      </dgm:t>
    </dgm:pt>
    <dgm:pt modelId="{CDB6363D-694D-4E7C-930E-1BA84CFA3D12}" type="parTrans" cxnId="{01A5F87F-0FE4-485E-B57B-BAA578197792}">
      <dgm:prSet/>
      <dgm:spPr/>
      <dgm:t>
        <a:bodyPr/>
        <a:lstStyle/>
        <a:p>
          <a:endParaRPr lang="en-US"/>
        </a:p>
      </dgm:t>
    </dgm:pt>
    <dgm:pt modelId="{E5256567-BA7F-474B-BAB4-3DEB3BC83EEB}" type="sibTrans" cxnId="{01A5F87F-0FE4-485E-B57B-BAA578197792}">
      <dgm:prSet/>
      <dgm:spPr/>
      <dgm:t>
        <a:bodyPr/>
        <a:lstStyle/>
        <a:p>
          <a:endParaRPr lang="en-US"/>
        </a:p>
      </dgm:t>
    </dgm:pt>
    <dgm:pt modelId="{D1C48295-C40C-4901-93F3-F35809FCA203}">
      <dgm:prSet custT="1"/>
      <dgm:spPr/>
      <dgm:t>
        <a:bodyPr/>
        <a:lstStyle/>
        <a:p>
          <a:r>
            <a:rPr lang="en-US" sz="2800" dirty="0"/>
            <a:t>Days between order and depart?</a:t>
          </a:r>
        </a:p>
      </dgm:t>
    </dgm:pt>
    <dgm:pt modelId="{996C53B7-0A91-445F-B180-CBD9F58840AD}" type="parTrans" cxnId="{FE7B9671-D66A-483D-9B7F-B76D8716EAC5}">
      <dgm:prSet/>
      <dgm:spPr/>
      <dgm:t>
        <a:bodyPr/>
        <a:lstStyle/>
        <a:p>
          <a:endParaRPr lang="en-US"/>
        </a:p>
      </dgm:t>
    </dgm:pt>
    <dgm:pt modelId="{45481E66-7DAE-459A-B05C-8BBA251275BD}" type="sibTrans" cxnId="{FE7B9671-D66A-483D-9B7F-B76D8716EAC5}">
      <dgm:prSet/>
      <dgm:spPr/>
      <dgm:t>
        <a:bodyPr/>
        <a:lstStyle/>
        <a:p>
          <a:endParaRPr lang="en-US"/>
        </a:p>
      </dgm:t>
    </dgm:pt>
    <dgm:pt modelId="{E0EC3094-ED93-4314-B580-D6701A99A633}">
      <dgm:prSet custT="1"/>
      <dgm:spPr/>
      <dgm:t>
        <a:bodyPr/>
        <a:lstStyle/>
        <a:p>
          <a:r>
            <a:rPr lang="en-US" sz="2800" dirty="0"/>
            <a:t>Return date is </a:t>
          </a:r>
          <a:r>
            <a:rPr lang="en-US" sz="2800" dirty="0" err="1"/>
            <a:t>holidaty</a:t>
          </a:r>
          <a:r>
            <a:rPr lang="en-US" sz="2800" dirty="0"/>
            <a:t>?</a:t>
          </a:r>
        </a:p>
      </dgm:t>
    </dgm:pt>
    <dgm:pt modelId="{9D7AC5A6-866C-4838-8742-498743F9AEE9}" type="parTrans" cxnId="{F9F7DD4D-F7FB-4F5A-8B98-94753A55AC0B}">
      <dgm:prSet/>
      <dgm:spPr/>
      <dgm:t>
        <a:bodyPr/>
        <a:lstStyle/>
        <a:p>
          <a:endParaRPr lang="en-US"/>
        </a:p>
      </dgm:t>
    </dgm:pt>
    <dgm:pt modelId="{0128A75C-28BE-4C1E-9032-0255650924D2}" type="sibTrans" cxnId="{F9F7DD4D-F7FB-4F5A-8B98-94753A55AC0B}">
      <dgm:prSet/>
      <dgm:spPr/>
      <dgm:t>
        <a:bodyPr/>
        <a:lstStyle/>
        <a:p>
          <a:endParaRPr lang="en-US"/>
        </a:p>
      </dgm:t>
    </dgm:pt>
    <dgm:pt modelId="{7BCD4E05-0F1F-44D7-B587-EE729698D93E}" type="pres">
      <dgm:prSet presAssocID="{67C1F237-5882-493D-82EA-974CC74911B5}" presName="root" presStyleCnt="0">
        <dgm:presLayoutVars>
          <dgm:dir/>
          <dgm:resizeHandles val="exact"/>
        </dgm:presLayoutVars>
      </dgm:prSet>
      <dgm:spPr/>
    </dgm:pt>
    <dgm:pt modelId="{C5595CAE-2846-4F9C-97E0-75E10DAB97F9}" type="pres">
      <dgm:prSet presAssocID="{E2756AAD-07F4-4DB2-9333-E1D9FF763464}" presName="compNode" presStyleCnt="0"/>
      <dgm:spPr/>
    </dgm:pt>
    <dgm:pt modelId="{44CD3D63-E878-48EB-9E35-AE88A14C7828}" type="pres">
      <dgm:prSet presAssocID="{E2756AAD-07F4-4DB2-9333-E1D9FF763464}" presName="bgRect" presStyleLbl="bgShp" presStyleIdx="0" presStyleCnt="5"/>
      <dgm:spPr/>
    </dgm:pt>
    <dgm:pt modelId="{533829EA-BFA8-43A5-B57A-99A23F0EAFBB}" type="pres">
      <dgm:prSet presAssocID="{E2756AAD-07F4-4DB2-9333-E1D9FF763464}" presName="iconRect" presStyleLbl="node1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C3062FE-76C3-4A7A-9135-DFFCBF72A8A6}" type="pres">
      <dgm:prSet presAssocID="{E2756AAD-07F4-4DB2-9333-E1D9FF763464}" presName="spaceRect" presStyleCnt="0"/>
      <dgm:spPr/>
    </dgm:pt>
    <dgm:pt modelId="{A95B0CF8-81FB-47C0-B55F-7DA44E571DCD}" type="pres">
      <dgm:prSet presAssocID="{E2756AAD-07F4-4DB2-9333-E1D9FF763464}" presName="parTx" presStyleLbl="revTx" presStyleIdx="0" presStyleCnt="5">
        <dgm:presLayoutVars>
          <dgm:chMax val="0"/>
          <dgm:chPref val="0"/>
        </dgm:presLayoutVars>
      </dgm:prSet>
      <dgm:spPr/>
    </dgm:pt>
    <dgm:pt modelId="{38479443-9A01-445C-981C-26BE319B6226}" type="pres">
      <dgm:prSet presAssocID="{BF784186-4EBA-402A-AC58-04BB5C97257B}" presName="sibTrans" presStyleCnt="0"/>
      <dgm:spPr/>
    </dgm:pt>
    <dgm:pt modelId="{6C6461D4-E33A-455E-8394-08933CDF4566}" type="pres">
      <dgm:prSet presAssocID="{00681B8F-56F2-4E44-A534-E243B126F899}" presName="compNode" presStyleCnt="0"/>
      <dgm:spPr/>
    </dgm:pt>
    <dgm:pt modelId="{6F4EACBE-FA37-4768-92A4-7EE698563938}" type="pres">
      <dgm:prSet presAssocID="{00681B8F-56F2-4E44-A534-E243B126F899}" presName="bgRect" presStyleLbl="bgShp" presStyleIdx="1" presStyleCnt="5" custLinFactNeighborX="0" custLinFactNeighborY="1037"/>
      <dgm:spPr/>
    </dgm:pt>
    <dgm:pt modelId="{EF689404-BB90-4D89-9F60-FCB718D6C769}" type="pres">
      <dgm:prSet presAssocID="{00681B8F-56F2-4E44-A534-E243B126F899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54C8DB0-18BC-4248-B711-8F29FAAD307E}" type="pres">
      <dgm:prSet presAssocID="{00681B8F-56F2-4E44-A534-E243B126F899}" presName="spaceRect" presStyleCnt="0"/>
      <dgm:spPr/>
    </dgm:pt>
    <dgm:pt modelId="{F6E005E6-5521-4567-9F36-9D5E11CD37F2}" type="pres">
      <dgm:prSet presAssocID="{00681B8F-56F2-4E44-A534-E243B126F899}" presName="parTx" presStyleLbl="revTx" presStyleIdx="1" presStyleCnt="5">
        <dgm:presLayoutVars>
          <dgm:chMax val="0"/>
          <dgm:chPref val="0"/>
        </dgm:presLayoutVars>
      </dgm:prSet>
      <dgm:spPr/>
    </dgm:pt>
    <dgm:pt modelId="{556CA7B7-ACC2-40A8-A9FE-9664F046CE46}" type="pres">
      <dgm:prSet presAssocID="{862E1FE2-0D32-4CDA-BC82-79501BA3DFA6}" presName="sibTrans" presStyleCnt="0"/>
      <dgm:spPr/>
    </dgm:pt>
    <dgm:pt modelId="{0E39083C-D66D-463C-AC81-4FEC9C821009}" type="pres">
      <dgm:prSet presAssocID="{F59AE729-E0D4-4014-ADB1-9757F2B9F247}" presName="compNode" presStyleCnt="0"/>
      <dgm:spPr/>
    </dgm:pt>
    <dgm:pt modelId="{96E4A890-12E5-4D48-B22A-4CB17F409CA3}" type="pres">
      <dgm:prSet presAssocID="{F59AE729-E0D4-4014-ADB1-9757F2B9F247}" presName="bgRect" presStyleLbl="bgShp" presStyleIdx="2" presStyleCnt="5" custLinFactNeighborX="0" custLinFactNeighborY="3064"/>
      <dgm:spPr/>
    </dgm:pt>
    <dgm:pt modelId="{9D62D719-25D4-4666-966E-755B86878D7F}" type="pres">
      <dgm:prSet presAssocID="{F59AE729-E0D4-4014-ADB1-9757F2B9F247}" presName="iconRect" presStyleLbl="node1" presStyleIdx="2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7190E56-67A8-4540-AE8C-C163650A9DF8}" type="pres">
      <dgm:prSet presAssocID="{F59AE729-E0D4-4014-ADB1-9757F2B9F247}" presName="spaceRect" presStyleCnt="0"/>
      <dgm:spPr/>
    </dgm:pt>
    <dgm:pt modelId="{B54FAFD3-8ACD-4837-84C4-96BA27E78064}" type="pres">
      <dgm:prSet presAssocID="{F59AE729-E0D4-4014-ADB1-9757F2B9F247}" presName="parTx" presStyleLbl="revTx" presStyleIdx="2" presStyleCnt="5" custScaleX="85920" custScaleY="46473" custLinFactY="57882" custLinFactNeighborX="-5666" custLinFactNeighborY="100000">
        <dgm:presLayoutVars>
          <dgm:chMax val="0"/>
          <dgm:chPref val="0"/>
        </dgm:presLayoutVars>
      </dgm:prSet>
      <dgm:spPr/>
    </dgm:pt>
    <dgm:pt modelId="{8E024A2B-6874-4707-ABB3-2BF9FADFEDDE}" type="pres">
      <dgm:prSet presAssocID="{E5256567-BA7F-474B-BAB4-3DEB3BC83EEB}" presName="sibTrans" presStyleCnt="0"/>
      <dgm:spPr/>
    </dgm:pt>
    <dgm:pt modelId="{67E392E8-C994-4E5F-9F2E-2DCC36C774FA}" type="pres">
      <dgm:prSet presAssocID="{D1C48295-C40C-4901-93F3-F35809FCA203}" presName="compNode" presStyleCnt="0"/>
      <dgm:spPr/>
    </dgm:pt>
    <dgm:pt modelId="{067BE09A-073D-4716-AD79-69509194111D}" type="pres">
      <dgm:prSet presAssocID="{D1C48295-C40C-4901-93F3-F35809FCA203}" presName="bgRect" presStyleLbl="bgShp" presStyleIdx="3" presStyleCnt="5" custLinFactNeighborX="764"/>
      <dgm:spPr/>
    </dgm:pt>
    <dgm:pt modelId="{63727645-F0BC-4E91-8DF8-57C1C42AC175}" type="pres">
      <dgm:prSet presAssocID="{D1C48295-C40C-4901-93F3-F35809FCA203}" presName="iconRect" presStyleLbl="node1" presStyleIdx="3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3409A37B-1B0A-4ECE-AD07-34C3A5A89D7A}" type="pres">
      <dgm:prSet presAssocID="{D1C48295-C40C-4901-93F3-F35809FCA203}" presName="spaceRect" presStyleCnt="0"/>
      <dgm:spPr/>
    </dgm:pt>
    <dgm:pt modelId="{674C2822-6C2B-4F8D-9131-8EA7538BAABD}" type="pres">
      <dgm:prSet presAssocID="{D1C48295-C40C-4901-93F3-F35809FCA203}" presName="parTx" presStyleLbl="revTx" presStyleIdx="3" presStyleCnt="5" custScaleY="114994" custLinFactY="39364" custLinFactNeighborX="2987" custLinFactNeighborY="100000">
        <dgm:presLayoutVars>
          <dgm:chMax val="0"/>
          <dgm:chPref val="0"/>
        </dgm:presLayoutVars>
      </dgm:prSet>
      <dgm:spPr/>
    </dgm:pt>
    <dgm:pt modelId="{308518C9-C915-44FA-BB14-A7F327F17875}" type="pres">
      <dgm:prSet presAssocID="{45481E66-7DAE-459A-B05C-8BBA251275BD}" presName="sibTrans" presStyleCnt="0"/>
      <dgm:spPr/>
    </dgm:pt>
    <dgm:pt modelId="{8FD1FE92-DB53-49C0-B9E2-B51B2EDF7DF0}" type="pres">
      <dgm:prSet presAssocID="{E0EC3094-ED93-4314-B580-D6701A99A633}" presName="compNode" presStyleCnt="0"/>
      <dgm:spPr/>
    </dgm:pt>
    <dgm:pt modelId="{C8ADE447-5E59-4BA2-8D30-6B655E6D4FCF}" type="pres">
      <dgm:prSet presAssocID="{E0EC3094-ED93-4314-B580-D6701A99A633}" presName="bgRect" presStyleLbl="bgShp" presStyleIdx="4" presStyleCnt="5" custLinFactNeighborX="0" custLinFactNeighborY="5958"/>
      <dgm:spPr/>
    </dgm:pt>
    <dgm:pt modelId="{EEE15600-6D13-4243-905D-FDA0918ACCC5}" type="pres">
      <dgm:prSet presAssocID="{E0EC3094-ED93-4314-B580-D6701A99A633}" presName="iconRect" presStyleLbl="node1" presStyleIdx="4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0179C494-1CF8-483D-982C-C2D4641EB231}" type="pres">
      <dgm:prSet presAssocID="{E0EC3094-ED93-4314-B580-D6701A99A633}" presName="spaceRect" presStyleCnt="0"/>
      <dgm:spPr/>
    </dgm:pt>
    <dgm:pt modelId="{7FBEA88E-9032-4B64-8DEE-64BAE4A225EE}" type="pres">
      <dgm:prSet presAssocID="{E0EC3094-ED93-4314-B580-D6701A99A633}" presName="parTx" presStyleLbl="revTx" presStyleIdx="4" presStyleCnt="5" custLinFactY="70750" custLinFactNeighborX="596" custLinFactNeighborY="100000">
        <dgm:presLayoutVars>
          <dgm:chMax val="0"/>
          <dgm:chPref val="0"/>
        </dgm:presLayoutVars>
      </dgm:prSet>
      <dgm:spPr/>
    </dgm:pt>
  </dgm:ptLst>
  <dgm:cxnLst>
    <dgm:cxn modelId="{77FC1F2C-C2CD-418C-9B7F-58CEE7CAA7A0}" type="presOf" srcId="{E2756AAD-07F4-4DB2-9333-E1D9FF763464}" destId="{A95B0CF8-81FB-47C0-B55F-7DA44E571DCD}" srcOrd="0" destOrd="0" presId="urn:microsoft.com/office/officeart/2018/2/layout/IconVerticalSolidList"/>
    <dgm:cxn modelId="{58ADC45C-E8E3-4CE4-898D-7F703892DE9B}" type="presOf" srcId="{D1C48295-C40C-4901-93F3-F35809FCA203}" destId="{674C2822-6C2B-4F8D-9131-8EA7538BAABD}" srcOrd="0" destOrd="0" presId="urn:microsoft.com/office/officeart/2018/2/layout/IconVerticalSolidList"/>
    <dgm:cxn modelId="{F9F7DD4D-F7FB-4F5A-8B98-94753A55AC0B}" srcId="{67C1F237-5882-493D-82EA-974CC74911B5}" destId="{E0EC3094-ED93-4314-B580-D6701A99A633}" srcOrd="4" destOrd="0" parTransId="{9D7AC5A6-866C-4838-8742-498743F9AEE9}" sibTransId="{0128A75C-28BE-4C1E-9032-0255650924D2}"/>
    <dgm:cxn modelId="{4D7FE94D-6EFE-464E-BA2A-2577A4810F28}" type="presOf" srcId="{67C1F237-5882-493D-82EA-974CC74911B5}" destId="{7BCD4E05-0F1F-44D7-B587-EE729698D93E}" srcOrd="0" destOrd="0" presId="urn:microsoft.com/office/officeart/2018/2/layout/IconVerticalSolidList"/>
    <dgm:cxn modelId="{FE7B9671-D66A-483D-9B7F-B76D8716EAC5}" srcId="{67C1F237-5882-493D-82EA-974CC74911B5}" destId="{D1C48295-C40C-4901-93F3-F35809FCA203}" srcOrd="3" destOrd="0" parTransId="{996C53B7-0A91-445F-B180-CBD9F58840AD}" sibTransId="{45481E66-7DAE-459A-B05C-8BBA251275BD}"/>
    <dgm:cxn modelId="{2467F274-592D-4264-AC7C-2BC2617B12C4}" type="presOf" srcId="{E0EC3094-ED93-4314-B580-D6701A99A633}" destId="{7FBEA88E-9032-4B64-8DEE-64BAE4A225EE}" srcOrd="0" destOrd="0" presId="urn:microsoft.com/office/officeart/2018/2/layout/IconVerticalSolidList"/>
    <dgm:cxn modelId="{B1734B7F-14C5-4540-9C61-0EB0033EE060}" srcId="{67C1F237-5882-493D-82EA-974CC74911B5}" destId="{E2756AAD-07F4-4DB2-9333-E1D9FF763464}" srcOrd="0" destOrd="0" parTransId="{C09DBC83-F874-43D2-BE62-614040BA7E82}" sibTransId="{BF784186-4EBA-402A-AC58-04BB5C97257B}"/>
    <dgm:cxn modelId="{01A5F87F-0FE4-485E-B57B-BAA578197792}" srcId="{67C1F237-5882-493D-82EA-974CC74911B5}" destId="{F59AE729-E0D4-4014-ADB1-9757F2B9F247}" srcOrd="2" destOrd="0" parTransId="{CDB6363D-694D-4E7C-930E-1BA84CFA3D12}" sibTransId="{E5256567-BA7F-474B-BAB4-3DEB3BC83EEB}"/>
    <dgm:cxn modelId="{8107E181-F4CE-4DB0-B35A-50F36435F6C6}" type="presOf" srcId="{00681B8F-56F2-4E44-A534-E243B126F899}" destId="{F6E005E6-5521-4567-9F36-9D5E11CD37F2}" srcOrd="0" destOrd="0" presId="urn:microsoft.com/office/officeart/2018/2/layout/IconVerticalSolidList"/>
    <dgm:cxn modelId="{04DFC8C8-1B3D-4E13-A53B-BD234DE7686D}" srcId="{67C1F237-5882-493D-82EA-974CC74911B5}" destId="{00681B8F-56F2-4E44-A534-E243B126F899}" srcOrd="1" destOrd="0" parTransId="{6572D717-84AB-4DF2-94FF-62BB1A633519}" sibTransId="{862E1FE2-0D32-4CDA-BC82-79501BA3DFA6}"/>
    <dgm:cxn modelId="{3FE9F9DA-7945-465E-96BA-589B79637B1C}" type="presOf" srcId="{F59AE729-E0D4-4014-ADB1-9757F2B9F247}" destId="{B54FAFD3-8ACD-4837-84C4-96BA27E78064}" srcOrd="0" destOrd="0" presId="urn:microsoft.com/office/officeart/2018/2/layout/IconVerticalSolidList"/>
    <dgm:cxn modelId="{368F664D-35AD-4076-B343-9DF0F2A3D88C}" type="presParOf" srcId="{7BCD4E05-0F1F-44D7-B587-EE729698D93E}" destId="{C5595CAE-2846-4F9C-97E0-75E10DAB97F9}" srcOrd="0" destOrd="0" presId="urn:microsoft.com/office/officeart/2018/2/layout/IconVerticalSolidList"/>
    <dgm:cxn modelId="{CDB7FA63-C14C-4430-83B0-233A5EF2C4D6}" type="presParOf" srcId="{C5595CAE-2846-4F9C-97E0-75E10DAB97F9}" destId="{44CD3D63-E878-48EB-9E35-AE88A14C7828}" srcOrd="0" destOrd="0" presId="urn:microsoft.com/office/officeart/2018/2/layout/IconVerticalSolidList"/>
    <dgm:cxn modelId="{6EAD78CA-40D3-4620-BC85-B4EF8C89F870}" type="presParOf" srcId="{C5595CAE-2846-4F9C-97E0-75E10DAB97F9}" destId="{533829EA-BFA8-43A5-B57A-99A23F0EAFBB}" srcOrd="1" destOrd="0" presId="urn:microsoft.com/office/officeart/2018/2/layout/IconVerticalSolidList"/>
    <dgm:cxn modelId="{9F230FAF-FF93-4698-9FB1-C15D23288319}" type="presParOf" srcId="{C5595CAE-2846-4F9C-97E0-75E10DAB97F9}" destId="{8C3062FE-76C3-4A7A-9135-DFFCBF72A8A6}" srcOrd="2" destOrd="0" presId="urn:microsoft.com/office/officeart/2018/2/layout/IconVerticalSolidList"/>
    <dgm:cxn modelId="{A52137CB-0044-4450-A20A-B6464C5CB9C7}" type="presParOf" srcId="{C5595CAE-2846-4F9C-97E0-75E10DAB97F9}" destId="{A95B0CF8-81FB-47C0-B55F-7DA44E571DCD}" srcOrd="3" destOrd="0" presId="urn:microsoft.com/office/officeart/2018/2/layout/IconVerticalSolidList"/>
    <dgm:cxn modelId="{3893F938-CBDA-447E-8227-B45400CD1107}" type="presParOf" srcId="{7BCD4E05-0F1F-44D7-B587-EE729698D93E}" destId="{38479443-9A01-445C-981C-26BE319B6226}" srcOrd="1" destOrd="0" presId="urn:microsoft.com/office/officeart/2018/2/layout/IconVerticalSolidList"/>
    <dgm:cxn modelId="{9A235FB2-9629-451F-B287-4A7F4A0CE42C}" type="presParOf" srcId="{7BCD4E05-0F1F-44D7-B587-EE729698D93E}" destId="{6C6461D4-E33A-455E-8394-08933CDF4566}" srcOrd="2" destOrd="0" presId="urn:microsoft.com/office/officeart/2018/2/layout/IconVerticalSolidList"/>
    <dgm:cxn modelId="{E462D2B1-EF2B-42FA-BBC7-E3FFC4A4AAFD}" type="presParOf" srcId="{6C6461D4-E33A-455E-8394-08933CDF4566}" destId="{6F4EACBE-FA37-4768-92A4-7EE698563938}" srcOrd="0" destOrd="0" presId="urn:microsoft.com/office/officeart/2018/2/layout/IconVerticalSolidList"/>
    <dgm:cxn modelId="{7DA69C4D-EA8A-47B2-A947-B37FF04E496A}" type="presParOf" srcId="{6C6461D4-E33A-455E-8394-08933CDF4566}" destId="{EF689404-BB90-4D89-9F60-FCB718D6C769}" srcOrd="1" destOrd="0" presId="urn:microsoft.com/office/officeart/2018/2/layout/IconVerticalSolidList"/>
    <dgm:cxn modelId="{3D794DA9-13F6-41C1-AC54-72CB3063E124}" type="presParOf" srcId="{6C6461D4-E33A-455E-8394-08933CDF4566}" destId="{C54C8DB0-18BC-4248-B711-8F29FAAD307E}" srcOrd="2" destOrd="0" presId="urn:microsoft.com/office/officeart/2018/2/layout/IconVerticalSolidList"/>
    <dgm:cxn modelId="{EF85FAC8-A16B-4D96-9896-92F65C90F68B}" type="presParOf" srcId="{6C6461D4-E33A-455E-8394-08933CDF4566}" destId="{F6E005E6-5521-4567-9F36-9D5E11CD37F2}" srcOrd="3" destOrd="0" presId="urn:microsoft.com/office/officeart/2018/2/layout/IconVerticalSolidList"/>
    <dgm:cxn modelId="{DB575938-C21C-495F-B944-B0BDFCBE275E}" type="presParOf" srcId="{7BCD4E05-0F1F-44D7-B587-EE729698D93E}" destId="{556CA7B7-ACC2-40A8-A9FE-9664F046CE46}" srcOrd="3" destOrd="0" presId="urn:microsoft.com/office/officeart/2018/2/layout/IconVerticalSolidList"/>
    <dgm:cxn modelId="{99509725-6B38-481A-B9E3-7BE6370DB911}" type="presParOf" srcId="{7BCD4E05-0F1F-44D7-B587-EE729698D93E}" destId="{0E39083C-D66D-463C-AC81-4FEC9C821009}" srcOrd="4" destOrd="0" presId="urn:microsoft.com/office/officeart/2018/2/layout/IconVerticalSolidList"/>
    <dgm:cxn modelId="{310C3E36-ABB0-4AAD-9D41-DFC48D8A217F}" type="presParOf" srcId="{0E39083C-D66D-463C-AC81-4FEC9C821009}" destId="{96E4A890-12E5-4D48-B22A-4CB17F409CA3}" srcOrd="0" destOrd="0" presId="urn:microsoft.com/office/officeart/2018/2/layout/IconVerticalSolidList"/>
    <dgm:cxn modelId="{62F7B09B-D589-438F-886E-82FAC9A87F52}" type="presParOf" srcId="{0E39083C-D66D-463C-AC81-4FEC9C821009}" destId="{9D62D719-25D4-4666-966E-755B86878D7F}" srcOrd="1" destOrd="0" presId="urn:microsoft.com/office/officeart/2018/2/layout/IconVerticalSolidList"/>
    <dgm:cxn modelId="{3077794C-7A0C-4E14-9C42-80A9B4D20E1B}" type="presParOf" srcId="{0E39083C-D66D-463C-AC81-4FEC9C821009}" destId="{37190E56-67A8-4540-AE8C-C163650A9DF8}" srcOrd="2" destOrd="0" presId="urn:microsoft.com/office/officeart/2018/2/layout/IconVerticalSolidList"/>
    <dgm:cxn modelId="{519E99FF-B87D-4979-A9A3-40AB4FFA5455}" type="presParOf" srcId="{0E39083C-D66D-463C-AC81-4FEC9C821009}" destId="{B54FAFD3-8ACD-4837-84C4-96BA27E78064}" srcOrd="3" destOrd="0" presId="urn:microsoft.com/office/officeart/2018/2/layout/IconVerticalSolidList"/>
    <dgm:cxn modelId="{9A3E0096-A23C-4503-B8C3-3AADFFF92F6D}" type="presParOf" srcId="{7BCD4E05-0F1F-44D7-B587-EE729698D93E}" destId="{8E024A2B-6874-4707-ABB3-2BF9FADFEDDE}" srcOrd="5" destOrd="0" presId="urn:microsoft.com/office/officeart/2018/2/layout/IconVerticalSolidList"/>
    <dgm:cxn modelId="{B12F6C9A-F79F-4A90-A691-62B40C140247}" type="presParOf" srcId="{7BCD4E05-0F1F-44D7-B587-EE729698D93E}" destId="{67E392E8-C994-4E5F-9F2E-2DCC36C774FA}" srcOrd="6" destOrd="0" presId="urn:microsoft.com/office/officeart/2018/2/layout/IconVerticalSolidList"/>
    <dgm:cxn modelId="{9B9413C5-E9B6-4DEC-8AD5-48D998574FFC}" type="presParOf" srcId="{67E392E8-C994-4E5F-9F2E-2DCC36C774FA}" destId="{067BE09A-073D-4716-AD79-69509194111D}" srcOrd="0" destOrd="0" presId="urn:microsoft.com/office/officeart/2018/2/layout/IconVerticalSolidList"/>
    <dgm:cxn modelId="{673F50D0-261D-4CC4-96E6-A1B3E9A8D395}" type="presParOf" srcId="{67E392E8-C994-4E5F-9F2E-2DCC36C774FA}" destId="{63727645-F0BC-4E91-8DF8-57C1C42AC175}" srcOrd="1" destOrd="0" presId="urn:microsoft.com/office/officeart/2018/2/layout/IconVerticalSolidList"/>
    <dgm:cxn modelId="{24C8AC7C-C125-41FA-84DD-6BA42CCC6B76}" type="presParOf" srcId="{67E392E8-C994-4E5F-9F2E-2DCC36C774FA}" destId="{3409A37B-1B0A-4ECE-AD07-34C3A5A89D7A}" srcOrd="2" destOrd="0" presId="urn:microsoft.com/office/officeart/2018/2/layout/IconVerticalSolidList"/>
    <dgm:cxn modelId="{A4606E79-75F2-4D5E-8ACA-5C2879428B80}" type="presParOf" srcId="{67E392E8-C994-4E5F-9F2E-2DCC36C774FA}" destId="{674C2822-6C2B-4F8D-9131-8EA7538BAABD}" srcOrd="3" destOrd="0" presId="urn:microsoft.com/office/officeart/2018/2/layout/IconVerticalSolidList"/>
    <dgm:cxn modelId="{166654C7-0A52-4C5B-A5C6-24BB3DF85546}" type="presParOf" srcId="{7BCD4E05-0F1F-44D7-B587-EE729698D93E}" destId="{308518C9-C915-44FA-BB14-A7F327F17875}" srcOrd="7" destOrd="0" presId="urn:microsoft.com/office/officeart/2018/2/layout/IconVerticalSolidList"/>
    <dgm:cxn modelId="{AB818755-C3C0-4EC4-9472-69C1D3A053EE}" type="presParOf" srcId="{7BCD4E05-0F1F-44D7-B587-EE729698D93E}" destId="{8FD1FE92-DB53-49C0-B9E2-B51B2EDF7DF0}" srcOrd="8" destOrd="0" presId="urn:microsoft.com/office/officeart/2018/2/layout/IconVerticalSolidList"/>
    <dgm:cxn modelId="{0BA3BF08-5081-43DF-A988-A2BABDE70AED}" type="presParOf" srcId="{8FD1FE92-DB53-49C0-B9E2-B51B2EDF7DF0}" destId="{C8ADE447-5E59-4BA2-8D30-6B655E6D4FCF}" srcOrd="0" destOrd="0" presId="urn:microsoft.com/office/officeart/2018/2/layout/IconVerticalSolidList"/>
    <dgm:cxn modelId="{1E275CF8-9C84-4333-8F58-C1F4ACF9D2CA}" type="presParOf" srcId="{8FD1FE92-DB53-49C0-B9E2-B51B2EDF7DF0}" destId="{EEE15600-6D13-4243-905D-FDA0918ACCC5}" srcOrd="1" destOrd="0" presId="urn:microsoft.com/office/officeart/2018/2/layout/IconVerticalSolidList"/>
    <dgm:cxn modelId="{A59A55B7-F6FE-4EEB-B4B9-51A976981467}" type="presParOf" srcId="{8FD1FE92-DB53-49C0-B9E2-B51B2EDF7DF0}" destId="{0179C494-1CF8-483D-982C-C2D4641EB231}" srcOrd="2" destOrd="0" presId="urn:microsoft.com/office/officeart/2018/2/layout/IconVerticalSolidList"/>
    <dgm:cxn modelId="{63D65946-BBFA-4324-BF68-49C2DAEC8EB4}" type="presParOf" srcId="{8FD1FE92-DB53-49C0-B9E2-B51B2EDF7DF0}" destId="{7FBEA88E-9032-4B64-8DEE-64BAE4A225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C1F237-5882-493D-82EA-974CC74911B5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756AAD-07F4-4DB2-9333-E1D9FF763464}">
      <dgm:prSet custT="1"/>
      <dgm:spPr/>
      <dgm:t>
        <a:bodyPr/>
        <a:lstStyle/>
        <a:p>
          <a:r>
            <a:rPr lang="en-US" sz="1800" dirty="0"/>
            <a:t>Order date month</a:t>
          </a:r>
        </a:p>
      </dgm:t>
    </dgm:pt>
    <dgm:pt modelId="{C09DBC83-F874-43D2-BE62-614040BA7E82}" type="parTrans" cxnId="{B1734B7F-14C5-4540-9C61-0EB0033EE060}">
      <dgm:prSet/>
      <dgm:spPr/>
      <dgm:t>
        <a:bodyPr/>
        <a:lstStyle/>
        <a:p>
          <a:endParaRPr lang="en-US"/>
        </a:p>
      </dgm:t>
    </dgm:pt>
    <dgm:pt modelId="{BF784186-4EBA-402A-AC58-04BB5C97257B}" type="sibTrans" cxnId="{B1734B7F-14C5-4540-9C61-0EB0033EE060}">
      <dgm:prSet phldrT="1"/>
      <dgm:spPr/>
      <dgm:t>
        <a:bodyPr/>
        <a:lstStyle/>
        <a:p>
          <a:endParaRPr lang="en-US"/>
        </a:p>
      </dgm:t>
    </dgm:pt>
    <dgm:pt modelId="{00681B8F-56F2-4E44-A534-E243B126F899}">
      <dgm:prSet custT="1"/>
      <dgm:spPr/>
      <dgm:t>
        <a:bodyPr/>
        <a:lstStyle/>
        <a:p>
          <a:r>
            <a:rPr lang="en-US" sz="1800" dirty="0"/>
            <a:t>People amount</a:t>
          </a:r>
        </a:p>
      </dgm:t>
    </dgm:pt>
    <dgm:pt modelId="{6572D717-84AB-4DF2-94FF-62BB1A633519}" type="parTrans" cxnId="{04DFC8C8-1B3D-4E13-A53B-BD234DE7686D}">
      <dgm:prSet/>
      <dgm:spPr/>
      <dgm:t>
        <a:bodyPr/>
        <a:lstStyle/>
        <a:p>
          <a:endParaRPr lang="en-US"/>
        </a:p>
      </dgm:t>
    </dgm:pt>
    <dgm:pt modelId="{862E1FE2-0D32-4CDA-BC82-79501BA3DFA6}" type="sibTrans" cxnId="{04DFC8C8-1B3D-4E13-A53B-BD234DE7686D}">
      <dgm:prSet phldrT="2"/>
      <dgm:spPr/>
      <dgm:t>
        <a:bodyPr/>
        <a:lstStyle/>
        <a:p>
          <a:endParaRPr lang="en-US"/>
        </a:p>
      </dgm:t>
    </dgm:pt>
    <dgm:pt modelId="{E0EC3094-ED93-4314-B580-D6701A99A633}">
      <dgm:prSet custT="1"/>
      <dgm:spPr/>
      <dgm:t>
        <a:bodyPr/>
        <a:lstStyle/>
        <a:p>
          <a:r>
            <a:rPr lang="en-US" sz="1800" dirty="0"/>
            <a:t>days</a:t>
          </a:r>
        </a:p>
      </dgm:t>
    </dgm:pt>
    <dgm:pt modelId="{9D7AC5A6-866C-4838-8742-498743F9AEE9}" type="parTrans" cxnId="{F9F7DD4D-F7FB-4F5A-8B98-94753A55AC0B}">
      <dgm:prSet/>
      <dgm:spPr/>
      <dgm:t>
        <a:bodyPr/>
        <a:lstStyle/>
        <a:p>
          <a:endParaRPr lang="en-US"/>
        </a:p>
      </dgm:t>
    </dgm:pt>
    <dgm:pt modelId="{0128A75C-28BE-4C1E-9032-0255650924D2}" type="sibTrans" cxnId="{F9F7DD4D-F7FB-4F5A-8B98-94753A55AC0B}">
      <dgm:prSet phldrT="5"/>
      <dgm:spPr/>
      <dgm:t>
        <a:bodyPr/>
        <a:lstStyle/>
        <a:p>
          <a:endParaRPr lang="en-US"/>
        </a:p>
      </dgm:t>
    </dgm:pt>
    <dgm:pt modelId="{122599B3-B3D2-48BC-9345-744909ADD746}">
      <dgm:prSet custT="1"/>
      <dgm:spPr/>
      <dgm:t>
        <a:bodyPr/>
        <a:lstStyle/>
        <a:p>
          <a:r>
            <a:rPr lang="en-US" sz="1800" dirty="0"/>
            <a:t>cp</a:t>
          </a:r>
        </a:p>
      </dgm:t>
    </dgm:pt>
    <dgm:pt modelId="{9AA4C20F-2C07-49F9-855D-3743E8B0AF30}" type="parTrans" cxnId="{FAE82242-4B76-4575-B4B3-865198E76E0B}">
      <dgm:prSet/>
      <dgm:spPr/>
      <dgm:t>
        <a:bodyPr/>
        <a:lstStyle/>
        <a:p>
          <a:endParaRPr lang="en-US"/>
        </a:p>
      </dgm:t>
    </dgm:pt>
    <dgm:pt modelId="{176FE9D2-9356-4D45-8FF5-E1496D54913A}" type="sibTrans" cxnId="{FAE82242-4B76-4575-B4B3-865198E76E0B}">
      <dgm:prSet/>
      <dgm:spPr/>
      <dgm:t>
        <a:bodyPr/>
        <a:lstStyle/>
        <a:p>
          <a:endParaRPr lang="en-US"/>
        </a:p>
      </dgm:t>
    </dgm:pt>
    <dgm:pt modelId="{14BBA888-9AA2-46C1-832F-E105003BD61B}">
      <dgm:prSet custT="1"/>
      <dgm:spPr/>
      <dgm:t>
        <a:bodyPr/>
        <a:lstStyle/>
        <a:p>
          <a:r>
            <a:rPr lang="en-US" sz="1800" dirty="0"/>
            <a:t>price</a:t>
          </a:r>
        </a:p>
      </dgm:t>
    </dgm:pt>
    <dgm:pt modelId="{5F2E6E1E-1275-4EA9-9B3F-FFE15238CE27}" type="parTrans" cxnId="{4A3A0603-3023-4AC9-9FED-DBB82AE337E2}">
      <dgm:prSet/>
      <dgm:spPr/>
      <dgm:t>
        <a:bodyPr/>
        <a:lstStyle/>
        <a:p>
          <a:endParaRPr lang="en-US"/>
        </a:p>
      </dgm:t>
    </dgm:pt>
    <dgm:pt modelId="{E50A74E4-31DF-45CD-8BC6-BAB9F1143AC1}" type="sibTrans" cxnId="{4A3A0603-3023-4AC9-9FED-DBB82AE337E2}">
      <dgm:prSet/>
      <dgm:spPr/>
      <dgm:t>
        <a:bodyPr/>
        <a:lstStyle/>
        <a:p>
          <a:endParaRPr lang="en-US"/>
        </a:p>
      </dgm:t>
    </dgm:pt>
    <dgm:pt modelId="{5A01BA28-0906-414B-921B-07DF3E202926}">
      <dgm:prSet custT="1"/>
      <dgm:spPr/>
      <dgm:t>
        <a:bodyPr/>
        <a:lstStyle/>
        <a:p>
          <a:r>
            <a:rPr lang="en-US" sz="1800" dirty="0"/>
            <a:t>Begin date month</a:t>
          </a:r>
        </a:p>
      </dgm:t>
    </dgm:pt>
    <dgm:pt modelId="{92D2391C-749E-43B9-8A2B-FE6DD6D2A37C}" type="parTrans" cxnId="{90C050F8-E370-4375-B845-0B62EAF422D9}">
      <dgm:prSet/>
      <dgm:spPr/>
      <dgm:t>
        <a:bodyPr/>
        <a:lstStyle/>
        <a:p>
          <a:endParaRPr lang="en-US"/>
        </a:p>
      </dgm:t>
    </dgm:pt>
    <dgm:pt modelId="{AADDA3A2-E781-42D3-A725-5D2D2702F208}" type="sibTrans" cxnId="{90C050F8-E370-4375-B845-0B62EAF422D9}">
      <dgm:prSet/>
      <dgm:spPr/>
      <dgm:t>
        <a:bodyPr/>
        <a:lstStyle/>
        <a:p>
          <a:endParaRPr lang="en-US"/>
        </a:p>
      </dgm:t>
    </dgm:pt>
    <dgm:pt modelId="{A8F6F9DB-3FD8-4025-B565-8561C4E36B8D}">
      <dgm:prSet custT="1"/>
      <dgm:spPr/>
      <dgm:t>
        <a:bodyPr/>
        <a:lstStyle/>
        <a:p>
          <a:r>
            <a:rPr lang="en-US" sz="1800" dirty="0"/>
            <a:t>discount</a:t>
          </a:r>
        </a:p>
      </dgm:t>
    </dgm:pt>
    <dgm:pt modelId="{33142262-1E44-4788-905B-405414830525}" type="parTrans" cxnId="{98A0D46B-E066-4460-836B-F9314908FA4A}">
      <dgm:prSet/>
      <dgm:spPr/>
      <dgm:t>
        <a:bodyPr/>
        <a:lstStyle/>
        <a:p>
          <a:endParaRPr lang="en-US"/>
        </a:p>
      </dgm:t>
    </dgm:pt>
    <dgm:pt modelId="{48CBA37A-AB82-4AE2-87D2-7611688543A9}" type="sibTrans" cxnId="{98A0D46B-E066-4460-836B-F9314908FA4A}">
      <dgm:prSet/>
      <dgm:spPr/>
      <dgm:t>
        <a:bodyPr/>
        <a:lstStyle/>
        <a:p>
          <a:endParaRPr lang="en-US"/>
        </a:p>
      </dgm:t>
    </dgm:pt>
    <dgm:pt modelId="{E8030260-8564-4F5E-974F-EAE34AB47A6A}">
      <dgm:prSet custT="1"/>
      <dgm:spPr/>
      <dgm:t>
        <a:bodyPr/>
        <a:lstStyle/>
        <a:p>
          <a:r>
            <a:rPr lang="en-US" sz="1800" dirty="0"/>
            <a:t>Fly count</a:t>
          </a:r>
        </a:p>
      </dgm:t>
    </dgm:pt>
    <dgm:pt modelId="{4F4E9AE0-E16B-4AE7-B002-4497E0B19E15}" type="parTrans" cxnId="{C897A215-5D98-4015-B40C-5A196C6E3766}">
      <dgm:prSet/>
      <dgm:spPr/>
      <dgm:t>
        <a:bodyPr/>
        <a:lstStyle/>
        <a:p>
          <a:endParaRPr lang="en-US"/>
        </a:p>
      </dgm:t>
    </dgm:pt>
    <dgm:pt modelId="{00DDC2F4-678A-40BB-8063-0A2C152DD871}" type="sibTrans" cxnId="{C897A215-5D98-4015-B40C-5A196C6E3766}">
      <dgm:prSet/>
      <dgm:spPr/>
      <dgm:t>
        <a:bodyPr/>
        <a:lstStyle/>
        <a:p>
          <a:endParaRPr lang="en-US"/>
        </a:p>
      </dgm:t>
    </dgm:pt>
    <dgm:pt modelId="{45523213-9209-4A10-A3C8-EE80A6229E72}">
      <dgm:prSet custT="1"/>
      <dgm:spPr/>
      <dgm:t>
        <a:bodyPr/>
        <a:lstStyle/>
        <a:p>
          <a:r>
            <a:rPr lang="en-US" sz="1800" dirty="0"/>
            <a:t>Order date </a:t>
          </a:r>
          <a:r>
            <a:rPr lang="en-US" sz="1800" dirty="0" err="1"/>
            <a:t>dayofweek</a:t>
          </a:r>
          <a:endParaRPr lang="en-US" sz="1800" dirty="0"/>
        </a:p>
      </dgm:t>
    </dgm:pt>
    <dgm:pt modelId="{2745EBA3-AD7F-4F64-8109-A8698363CA89}" type="parTrans" cxnId="{0323CE3A-F4B2-435B-9C23-DB5DD7903396}">
      <dgm:prSet/>
      <dgm:spPr/>
      <dgm:t>
        <a:bodyPr/>
        <a:lstStyle/>
        <a:p>
          <a:endParaRPr lang="en-US"/>
        </a:p>
      </dgm:t>
    </dgm:pt>
    <dgm:pt modelId="{BC4C052B-3BE6-49C7-BACF-FAD066B6F728}" type="sibTrans" cxnId="{0323CE3A-F4B2-435B-9C23-DB5DD7903396}">
      <dgm:prSet/>
      <dgm:spPr/>
      <dgm:t>
        <a:bodyPr/>
        <a:lstStyle/>
        <a:p>
          <a:endParaRPr lang="en-US"/>
        </a:p>
      </dgm:t>
    </dgm:pt>
    <dgm:pt modelId="{4F51CB5C-E262-44CB-9236-E24D4E3D4332}">
      <dgm:prSet/>
      <dgm:spPr/>
      <dgm:t>
        <a:bodyPr/>
        <a:lstStyle/>
        <a:p>
          <a:r>
            <a:rPr lang="en-US" altLang="zh-TW" dirty="0"/>
            <a:t>MORE...</a:t>
          </a:r>
          <a:endParaRPr lang="en-US" dirty="0"/>
        </a:p>
      </dgm:t>
    </dgm:pt>
    <dgm:pt modelId="{09B8F1A8-C4CA-4C06-87A4-1B7618ABAEEE}" type="parTrans" cxnId="{E3CC2AFC-FBE0-49DE-9D4D-3BB5371FE5E4}">
      <dgm:prSet/>
      <dgm:spPr/>
      <dgm:t>
        <a:bodyPr/>
        <a:lstStyle/>
        <a:p>
          <a:endParaRPr lang="en-US"/>
        </a:p>
      </dgm:t>
    </dgm:pt>
    <dgm:pt modelId="{156EA655-7566-43DC-8508-1E27FDAE66C0}" type="sibTrans" cxnId="{E3CC2AFC-FBE0-49DE-9D4D-3BB5371FE5E4}">
      <dgm:prSet/>
      <dgm:spPr/>
      <dgm:t>
        <a:bodyPr/>
        <a:lstStyle/>
        <a:p>
          <a:endParaRPr lang="en-US"/>
        </a:p>
      </dgm:t>
    </dgm:pt>
    <dgm:pt modelId="{8E32C253-78AC-4A19-8DBB-F77D391E1B74}" type="pres">
      <dgm:prSet presAssocID="{67C1F237-5882-493D-82EA-974CC74911B5}" presName="diagram" presStyleCnt="0">
        <dgm:presLayoutVars>
          <dgm:dir/>
          <dgm:resizeHandles/>
        </dgm:presLayoutVars>
      </dgm:prSet>
      <dgm:spPr/>
    </dgm:pt>
    <dgm:pt modelId="{86583D80-B270-4942-A6B8-FB73F706EBD1}" type="pres">
      <dgm:prSet presAssocID="{E2756AAD-07F4-4DB2-9333-E1D9FF763464}" presName="firstNode" presStyleLbl="node1" presStyleIdx="0" presStyleCnt="10">
        <dgm:presLayoutVars>
          <dgm:bulletEnabled val="1"/>
        </dgm:presLayoutVars>
      </dgm:prSet>
      <dgm:spPr/>
    </dgm:pt>
    <dgm:pt modelId="{0A3CF320-C833-42C7-B1B7-95E2327CD4EB}" type="pres">
      <dgm:prSet presAssocID="{BF784186-4EBA-402A-AC58-04BB5C97257B}" presName="sibTrans" presStyleLbl="sibTrans2D1" presStyleIdx="0" presStyleCnt="9"/>
      <dgm:spPr/>
    </dgm:pt>
    <dgm:pt modelId="{312C849E-5FB0-48F2-A3E4-4382F451F0E0}" type="pres">
      <dgm:prSet presAssocID="{00681B8F-56F2-4E44-A534-E243B126F899}" presName="middleNode" presStyleCnt="0"/>
      <dgm:spPr/>
    </dgm:pt>
    <dgm:pt modelId="{6D2C4B50-2076-4282-AFF8-B6AFA35E5C15}" type="pres">
      <dgm:prSet presAssocID="{00681B8F-56F2-4E44-A534-E243B126F899}" presName="padding" presStyleLbl="node1" presStyleIdx="0" presStyleCnt="10"/>
      <dgm:spPr/>
    </dgm:pt>
    <dgm:pt modelId="{4DD10BE3-D469-4E09-92DF-D419B9273D19}" type="pres">
      <dgm:prSet presAssocID="{00681B8F-56F2-4E44-A534-E243B126F899}" presName="shape" presStyleLbl="node1" presStyleIdx="1" presStyleCnt="10" custScaleX="147039" custScaleY="182251" custLinFactNeighborX="0" custLinFactNeighborY="1178">
        <dgm:presLayoutVars>
          <dgm:bulletEnabled val="1"/>
        </dgm:presLayoutVars>
      </dgm:prSet>
      <dgm:spPr/>
    </dgm:pt>
    <dgm:pt modelId="{05DB3AD4-55F7-4DEA-8DDE-F33E46F102BF}" type="pres">
      <dgm:prSet presAssocID="{862E1FE2-0D32-4CDA-BC82-79501BA3DFA6}" presName="sibTrans" presStyleLbl="sibTrans2D1" presStyleIdx="1" presStyleCnt="9"/>
      <dgm:spPr/>
    </dgm:pt>
    <dgm:pt modelId="{812916AB-2E06-4C9F-AC39-C662F7D600E8}" type="pres">
      <dgm:prSet presAssocID="{E0EC3094-ED93-4314-B580-D6701A99A633}" presName="middleNode" presStyleCnt="0"/>
      <dgm:spPr/>
    </dgm:pt>
    <dgm:pt modelId="{42E27E18-2244-4B93-AC36-CC0AE84980E8}" type="pres">
      <dgm:prSet presAssocID="{E0EC3094-ED93-4314-B580-D6701A99A633}" presName="padding" presStyleLbl="node1" presStyleIdx="1" presStyleCnt="10"/>
      <dgm:spPr/>
    </dgm:pt>
    <dgm:pt modelId="{57706459-E5CA-4C2A-A8EC-90B3F0944AB5}" type="pres">
      <dgm:prSet presAssocID="{E0EC3094-ED93-4314-B580-D6701A99A633}" presName="shape" presStyleLbl="node1" presStyleIdx="2" presStyleCnt="10" custScaleX="144622" custScaleY="150491" custLinFactNeighborX="-3539" custLinFactNeighborY="-1006">
        <dgm:presLayoutVars>
          <dgm:bulletEnabled val="1"/>
        </dgm:presLayoutVars>
      </dgm:prSet>
      <dgm:spPr/>
    </dgm:pt>
    <dgm:pt modelId="{D1BCDAB5-52BE-4ED2-8B94-FDCAE4374295}" type="pres">
      <dgm:prSet presAssocID="{0128A75C-28BE-4C1E-9032-0255650924D2}" presName="sibTrans" presStyleLbl="sibTrans2D1" presStyleIdx="2" presStyleCnt="9"/>
      <dgm:spPr/>
    </dgm:pt>
    <dgm:pt modelId="{9419906A-E7F6-4733-B050-6AC74109FF99}" type="pres">
      <dgm:prSet presAssocID="{122599B3-B3D2-48BC-9345-744909ADD746}" presName="middleNode" presStyleCnt="0"/>
      <dgm:spPr/>
    </dgm:pt>
    <dgm:pt modelId="{CC89994D-790E-4CC0-9085-6EB0945BD7DA}" type="pres">
      <dgm:prSet presAssocID="{122599B3-B3D2-48BC-9345-744909ADD746}" presName="padding" presStyleLbl="node1" presStyleIdx="2" presStyleCnt="10"/>
      <dgm:spPr/>
    </dgm:pt>
    <dgm:pt modelId="{943C9B11-790C-4271-BA77-E355C51F1BFB}" type="pres">
      <dgm:prSet presAssocID="{122599B3-B3D2-48BC-9345-744909ADD746}" presName="shape" presStyleLbl="node1" presStyleIdx="3" presStyleCnt="10" custScaleX="164978" custScaleY="149996">
        <dgm:presLayoutVars>
          <dgm:bulletEnabled val="1"/>
        </dgm:presLayoutVars>
      </dgm:prSet>
      <dgm:spPr/>
    </dgm:pt>
    <dgm:pt modelId="{97D54B56-B431-4B79-B620-44BEFD92E979}" type="pres">
      <dgm:prSet presAssocID="{176FE9D2-9356-4D45-8FF5-E1496D54913A}" presName="sibTrans" presStyleLbl="sibTrans2D1" presStyleIdx="3" presStyleCnt="9"/>
      <dgm:spPr/>
    </dgm:pt>
    <dgm:pt modelId="{CFF72B3E-F2ED-4680-8C0F-9B24DFDF85CB}" type="pres">
      <dgm:prSet presAssocID="{14BBA888-9AA2-46C1-832F-E105003BD61B}" presName="middleNode" presStyleCnt="0"/>
      <dgm:spPr/>
    </dgm:pt>
    <dgm:pt modelId="{39FB5846-33EF-4705-8177-B5AD22AE27FE}" type="pres">
      <dgm:prSet presAssocID="{14BBA888-9AA2-46C1-832F-E105003BD61B}" presName="padding" presStyleLbl="node1" presStyleIdx="3" presStyleCnt="10"/>
      <dgm:spPr/>
    </dgm:pt>
    <dgm:pt modelId="{7BBFCBBF-81E2-4761-BCDB-C686286F416E}" type="pres">
      <dgm:prSet presAssocID="{14BBA888-9AA2-46C1-832F-E105003BD61B}" presName="shape" presStyleLbl="node1" presStyleIdx="4" presStyleCnt="10" custScaleX="174176" custScaleY="155346" custLinFactNeighborX="-3271" custLinFactNeighborY="9519">
        <dgm:presLayoutVars>
          <dgm:bulletEnabled val="1"/>
        </dgm:presLayoutVars>
      </dgm:prSet>
      <dgm:spPr/>
    </dgm:pt>
    <dgm:pt modelId="{16DEA508-0E31-47C8-A8AB-0B29E45056E9}" type="pres">
      <dgm:prSet presAssocID="{E50A74E4-31DF-45CD-8BC6-BAB9F1143AC1}" presName="sibTrans" presStyleLbl="sibTrans2D1" presStyleIdx="4" presStyleCnt="9"/>
      <dgm:spPr/>
    </dgm:pt>
    <dgm:pt modelId="{B7922F7B-6562-4BB3-A6D8-34FBF01BDA85}" type="pres">
      <dgm:prSet presAssocID="{5A01BA28-0906-414B-921B-07DF3E202926}" presName="middleNode" presStyleCnt="0"/>
      <dgm:spPr/>
    </dgm:pt>
    <dgm:pt modelId="{61E24775-16EB-4875-B2D8-A79A84D56A6E}" type="pres">
      <dgm:prSet presAssocID="{5A01BA28-0906-414B-921B-07DF3E202926}" presName="padding" presStyleLbl="node1" presStyleIdx="4" presStyleCnt="10"/>
      <dgm:spPr/>
    </dgm:pt>
    <dgm:pt modelId="{BD6960D2-96CD-4799-9D69-41A08BB3EEA0}" type="pres">
      <dgm:prSet presAssocID="{5A01BA28-0906-414B-921B-07DF3E202926}" presName="shape" presStyleLbl="node1" presStyleIdx="5" presStyleCnt="10" custScaleX="187731" custScaleY="180848" custLinFactNeighborX="-3271" custLinFactNeighborY="-1770">
        <dgm:presLayoutVars>
          <dgm:bulletEnabled val="1"/>
        </dgm:presLayoutVars>
      </dgm:prSet>
      <dgm:spPr/>
    </dgm:pt>
    <dgm:pt modelId="{5EC1A782-8421-4753-948C-658EBB5CE4F7}" type="pres">
      <dgm:prSet presAssocID="{AADDA3A2-E781-42D3-A725-5D2D2702F208}" presName="sibTrans" presStyleLbl="sibTrans2D1" presStyleIdx="5" presStyleCnt="9"/>
      <dgm:spPr/>
    </dgm:pt>
    <dgm:pt modelId="{04C91733-4C7F-48AE-80BF-FDF065D72CA4}" type="pres">
      <dgm:prSet presAssocID="{A8F6F9DB-3FD8-4025-B565-8561C4E36B8D}" presName="middleNode" presStyleCnt="0"/>
      <dgm:spPr/>
    </dgm:pt>
    <dgm:pt modelId="{CDB3ABAD-888D-4DEF-B727-FFD27138D72B}" type="pres">
      <dgm:prSet presAssocID="{A8F6F9DB-3FD8-4025-B565-8561C4E36B8D}" presName="padding" presStyleLbl="node1" presStyleIdx="5" presStyleCnt="10"/>
      <dgm:spPr/>
    </dgm:pt>
    <dgm:pt modelId="{15F30D64-143C-492D-9B12-A82CAE693092}" type="pres">
      <dgm:prSet presAssocID="{A8F6F9DB-3FD8-4025-B565-8561C4E36B8D}" presName="shape" presStyleLbl="node1" presStyleIdx="6" presStyleCnt="10" custScaleX="180539" custScaleY="151337" custLinFactNeighborX="-3560" custLinFactNeighborY="-295">
        <dgm:presLayoutVars>
          <dgm:bulletEnabled val="1"/>
        </dgm:presLayoutVars>
      </dgm:prSet>
      <dgm:spPr/>
    </dgm:pt>
    <dgm:pt modelId="{A925BC85-DFBF-4B90-9E7C-1745181537C6}" type="pres">
      <dgm:prSet presAssocID="{48CBA37A-AB82-4AE2-87D2-7611688543A9}" presName="sibTrans" presStyleLbl="sibTrans2D1" presStyleIdx="6" presStyleCnt="9"/>
      <dgm:spPr/>
    </dgm:pt>
    <dgm:pt modelId="{184D2413-9EAF-437D-8E3C-A85C2BB830D1}" type="pres">
      <dgm:prSet presAssocID="{E8030260-8564-4F5E-974F-EAE34AB47A6A}" presName="middleNode" presStyleCnt="0"/>
      <dgm:spPr/>
    </dgm:pt>
    <dgm:pt modelId="{A23F42E3-EE95-4184-9018-4C28F83F2E90}" type="pres">
      <dgm:prSet presAssocID="{E8030260-8564-4F5E-974F-EAE34AB47A6A}" presName="padding" presStyleLbl="node1" presStyleIdx="6" presStyleCnt="10"/>
      <dgm:spPr/>
    </dgm:pt>
    <dgm:pt modelId="{56117301-FAA0-4449-9525-92F4728AAC2A}" type="pres">
      <dgm:prSet presAssocID="{E8030260-8564-4F5E-974F-EAE34AB47A6A}" presName="shape" presStyleLbl="node1" presStyleIdx="7" presStyleCnt="10" custScaleX="173419" custScaleY="147178">
        <dgm:presLayoutVars>
          <dgm:bulletEnabled val="1"/>
        </dgm:presLayoutVars>
      </dgm:prSet>
      <dgm:spPr/>
    </dgm:pt>
    <dgm:pt modelId="{31C95F39-5ABE-44E8-AF71-FC778EEC745B}" type="pres">
      <dgm:prSet presAssocID="{00DDC2F4-678A-40BB-8063-0A2C152DD871}" presName="sibTrans" presStyleLbl="sibTrans2D1" presStyleIdx="7" presStyleCnt="9"/>
      <dgm:spPr/>
    </dgm:pt>
    <dgm:pt modelId="{4BC30FD9-2535-4822-A7FE-2678F9A0634E}" type="pres">
      <dgm:prSet presAssocID="{45523213-9209-4A10-A3C8-EE80A6229E72}" presName="middleNode" presStyleCnt="0"/>
      <dgm:spPr/>
    </dgm:pt>
    <dgm:pt modelId="{9600A58D-916B-4CF6-99AC-E0BB26D15B01}" type="pres">
      <dgm:prSet presAssocID="{45523213-9209-4A10-A3C8-EE80A6229E72}" presName="padding" presStyleLbl="node1" presStyleIdx="7" presStyleCnt="10"/>
      <dgm:spPr/>
    </dgm:pt>
    <dgm:pt modelId="{A1FB80DB-E37D-4812-9BC3-94788EDA4810}" type="pres">
      <dgm:prSet presAssocID="{45523213-9209-4A10-A3C8-EE80A6229E72}" presName="shape" presStyleLbl="node1" presStyleIdx="8" presStyleCnt="10" custScaleX="175458" custScaleY="182685">
        <dgm:presLayoutVars>
          <dgm:bulletEnabled val="1"/>
        </dgm:presLayoutVars>
      </dgm:prSet>
      <dgm:spPr/>
    </dgm:pt>
    <dgm:pt modelId="{EBC2BFE3-8552-43DB-8B3A-A35E8FB3DEA7}" type="pres">
      <dgm:prSet presAssocID="{BC4C052B-3BE6-49C7-BACF-FAD066B6F728}" presName="sibTrans" presStyleLbl="sibTrans2D1" presStyleIdx="8" presStyleCnt="9"/>
      <dgm:spPr/>
    </dgm:pt>
    <dgm:pt modelId="{752A2F47-9326-4F96-9A03-A78971D71122}" type="pres">
      <dgm:prSet presAssocID="{4F51CB5C-E262-44CB-9236-E24D4E3D4332}" presName="lastNode" presStyleLbl="node1" presStyleIdx="9" presStyleCnt="10">
        <dgm:presLayoutVars>
          <dgm:bulletEnabled val="1"/>
        </dgm:presLayoutVars>
      </dgm:prSet>
      <dgm:spPr/>
    </dgm:pt>
  </dgm:ptLst>
  <dgm:cxnLst>
    <dgm:cxn modelId="{4A3A0603-3023-4AC9-9FED-DBB82AE337E2}" srcId="{67C1F237-5882-493D-82EA-974CC74911B5}" destId="{14BBA888-9AA2-46C1-832F-E105003BD61B}" srcOrd="4" destOrd="0" parTransId="{5F2E6E1E-1275-4EA9-9B3F-FFE15238CE27}" sibTransId="{E50A74E4-31DF-45CD-8BC6-BAB9F1143AC1}"/>
    <dgm:cxn modelId="{2BA64F0C-1299-4132-93A5-E94AD4D511B3}" type="presOf" srcId="{862E1FE2-0D32-4CDA-BC82-79501BA3DFA6}" destId="{05DB3AD4-55F7-4DEA-8DDE-F33E46F102BF}" srcOrd="0" destOrd="0" presId="urn:microsoft.com/office/officeart/2005/8/layout/bProcess2"/>
    <dgm:cxn modelId="{C897A215-5D98-4015-B40C-5A196C6E3766}" srcId="{67C1F237-5882-493D-82EA-974CC74911B5}" destId="{E8030260-8564-4F5E-974F-EAE34AB47A6A}" srcOrd="7" destOrd="0" parTransId="{4F4E9AE0-E16B-4AE7-B002-4497E0B19E15}" sibTransId="{00DDC2F4-678A-40BB-8063-0A2C152DD871}"/>
    <dgm:cxn modelId="{161E8B19-4FC5-4454-9659-7C6CE3BF5CB4}" type="presOf" srcId="{BF784186-4EBA-402A-AC58-04BB5C97257B}" destId="{0A3CF320-C833-42C7-B1B7-95E2327CD4EB}" srcOrd="0" destOrd="0" presId="urn:microsoft.com/office/officeart/2005/8/layout/bProcess2"/>
    <dgm:cxn modelId="{58037838-FE6A-47B8-9D0B-A7A9B9EE923F}" type="presOf" srcId="{48CBA37A-AB82-4AE2-87D2-7611688543A9}" destId="{A925BC85-DFBF-4B90-9E7C-1745181537C6}" srcOrd="0" destOrd="0" presId="urn:microsoft.com/office/officeart/2005/8/layout/bProcess2"/>
    <dgm:cxn modelId="{0323CE3A-F4B2-435B-9C23-DB5DD7903396}" srcId="{67C1F237-5882-493D-82EA-974CC74911B5}" destId="{45523213-9209-4A10-A3C8-EE80A6229E72}" srcOrd="8" destOrd="0" parTransId="{2745EBA3-AD7F-4F64-8109-A8698363CA89}" sibTransId="{BC4C052B-3BE6-49C7-BACF-FAD066B6F728}"/>
    <dgm:cxn modelId="{08CC133C-1465-43F4-9387-E2BD765E1775}" type="presOf" srcId="{45523213-9209-4A10-A3C8-EE80A6229E72}" destId="{A1FB80DB-E37D-4812-9BC3-94788EDA4810}" srcOrd="0" destOrd="0" presId="urn:microsoft.com/office/officeart/2005/8/layout/bProcess2"/>
    <dgm:cxn modelId="{8D4DB45C-E90F-4C1B-98CD-A1205D9DD983}" type="presOf" srcId="{14BBA888-9AA2-46C1-832F-E105003BD61B}" destId="{7BBFCBBF-81E2-4761-BCDB-C686286F416E}" srcOrd="0" destOrd="0" presId="urn:microsoft.com/office/officeart/2005/8/layout/bProcess2"/>
    <dgm:cxn modelId="{583C3B41-4D4B-440C-AB7F-20DE95617BFE}" type="presOf" srcId="{E2756AAD-07F4-4DB2-9333-E1D9FF763464}" destId="{86583D80-B270-4942-A6B8-FB73F706EBD1}" srcOrd="0" destOrd="0" presId="urn:microsoft.com/office/officeart/2005/8/layout/bProcess2"/>
    <dgm:cxn modelId="{FAE82242-4B76-4575-B4B3-865198E76E0B}" srcId="{67C1F237-5882-493D-82EA-974CC74911B5}" destId="{122599B3-B3D2-48BC-9345-744909ADD746}" srcOrd="3" destOrd="0" parTransId="{9AA4C20F-2C07-49F9-855D-3743E8B0AF30}" sibTransId="{176FE9D2-9356-4D45-8FF5-E1496D54913A}"/>
    <dgm:cxn modelId="{98A0D46B-E066-4460-836B-F9314908FA4A}" srcId="{67C1F237-5882-493D-82EA-974CC74911B5}" destId="{A8F6F9DB-3FD8-4025-B565-8561C4E36B8D}" srcOrd="6" destOrd="0" parTransId="{33142262-1E44-4788-905B-405414830525}" sibTransId="{48CBA37A-AB82-4AE2-87D2-7611688543A9}"/>
    <dgm:cxn modelId="{F9F7DD4D-F7FB-4F5A-8B98-94753A55AC0B}" srcId="{67C1F237-5882-493D-82EA-974CC74911B5}" destId="{E0EC3094-ED93-4314-B580-D6701A99A633}" srcOrd="2" destOrd="0" parTransId="{9D7AC5A6-866C-4838-8742-498743F9AEE9}" sibTransId="{0128A75C-28BE-4C1E-9032-0255650924D2}"/>
    <dgm:cxn modelId="{6E86BE4F-FFC7-405D-A3DD-7CFD38401C29}" type="presOf" srcId="{176FE9D2-9356-4D45-8FF5-E1496D54913A}" destId="{97D54B56-B431-4B79-B620-44BEFD92E979}" srcOrd="0" destOrd="0" presId="urn:microsoft.com/office/officeart/2005/8/layout/bProcess2"/>
    <dgm:cxn modelId="{6AB8DA57-DE6A-453A-A88F-357398801C6D}" type="presOf" srcId="{5A01BA28-0906-414B-921B-07DF3E202926}" destId="{BD6960D2-96CD-4799-9D69-41A08BB3EEA0}" srcOrd="0" destOrd="0" presId="urn:microsoft.com/office/officeart/2005/8/layout/bProcess2"/>
    <dgm:cxn modelId="{B1734B7F-14C5-4540-9C61-0EB0033EE060}" srcId="{67C1F237-5882-493D-82EA-974CC74911B5}" destId="{E2756AAD-07F4-4DB2-9333-E1D9FF763464}" srcOrd="0" destOrd="0" parTransId="{C09DBC83-F874-43D2-BE62-614040BA7E82}" sibTransId="{BF784186-4EBA-402A-AC58-04BB5C97257B}"/>
    <dgm:cxn modelId="{D5C82A8E-5630-41F9-BADD-B7BB80FA550F}" type="presOf" srcId="{A8F6F9DB-3FD8-4025-B565-8561C4E36B8D}" destId="{15F30D64-143C-492D-9B12-A82CAE693092}" srcOrd="0" destOrd="0" presId="urn:microsoft.com/office/officeart/2005/8/layout/bProcess2"/>
    <dgm:cxn modelId="{E7860B92-B400-4AE8-AD9D-1C8E1401B85A}" type="presOf" srcId="{E0EC3094-ED93-4314-B580-D6701A99A633}" destId="{57706459-E5CA-4C2A-A8EC-90B3F0944AB5}" srcOrd="0" destOrd="0" presId="urn:microsoft.com/office/officeart/2005/8/layout/bProcess2"/>
    <dgm:cxn modelId="{45F8C6B1-41A6-4404-8E85-8955612C8BC3}" type="presOf" srcId="{00681B8F-56F2-4E44-A534-E243B126F899}" destId="{4DD10BE3-D469-4E09-92DF-D419B9273D19}" srcOrd="0" destOrd="0" presId="urn:microsoft.com/office/officeart/2005/8/layout/bProcess2"/>
    <dgm:cxn modelId="{B9D1CBB6-40F9-4C3E-93B9-A31A744FA859}" type="presOf" srcId="{4F51CB5C-E262-44CB-9236-E24D4E3D4332}" destId="{752A2F47-9326-4F96-9A03-A78971D71122}" srcOrd="0" destOrd="0" presId="urn:microsoft.com/office/officeart/2005/8/layout/bProcess2"/>
    <dgm:cxn modelId="{04DFC8C8-1B3D-4E13-A53B-BD234DE7686D}" srcId="{67C1F237-5882-493D-82EA-974CC74911B5}" destId="{00681B8F-56F2-4E44-A534-E243B126F899}" srcOrd="1" destOrd="0" parTransId="{6572D717-84AB-4DF2-94FF-62BB1A633519}" sibTransId="{862E1FE2-0D32-4CDA-BC82-79501BA3DFA6}"/>
    <dgm:cxn modelId="{580ED7D7-4CF7-47C0-8D47-33005C5AC8C1}" type="presOf" srcId="{E50A74E4-31DF-45CD-8BC6-BAB9F1143AC1}" destId="{16DEA508-0E31-47C8-A8AB-0B29E45056E9}" srcOrd="0" destOrd="0" presId="urn:microsoft.com/office/officeart/2005/8/layout/bProcess2"/>
    <dgm:cxn modelId="{2F6144E8-3592-4890-9B78-28AACBEEFACB}" type="presOf" srcId="{AADDA3A2-E781-42D3-A725-5D2D2702F208}" destId="{5EC1A782-8421-4753-948C-658EBB5CE4F7}" srcOrd="0" destOrd="0" presId="urn:microsoft.com/office/officeart/2005/8/layout/bProcess2"/>
    <dgm:cxn modelId="{028D89E9-A0B6-494C-B713-A4C9FEC6414E}" type="presOf" srcId="{0128A75C-28BE-4C1E-9032-0255650924D2}" destId="{D1BCDAB5-52BE-4ED2-8B94-FDCAE4374295}" srcOrd="0" destOrd="0" presId="urn:microsoft.com/office/officeart/2005/8/layout/bProcess2"/>
    <dgm:cxn modelId="{7E994FEB-41EE-47E7-B530-6F7DA01137B5}" type="presOf" srcId="{BC4C052B-3BE6-49C7-BACF-FAD066B6F728}" destId="{EBC2BFE3-8552-43DB-8B3A-A35E8FB3DEA7}" srcOrd="0" destOrd="0" presId="urn:microsoft.com/office/officeart/2005/8/layout/bProcess2"/>
    <dgm:cxn modelId="{7FC07FED-6648-46DD-B326-B1B0098D429A}" type="presOf" srcId="{E8030260-8564-4F5E-974F-EAE34AB47A6A}" destId="{56117301-FAA0-4449-9525-92F4728AAC2A}" srcOrd="0" destOrd="0" presId="urn:microsoft.com/office/officeart/2005/8/layout/bProcess2"/>
    <dgm:cxn modelId="{076DDCED-E069-4B2D-B617-9AC563FED1BA}" type="presOf" srcId="{00DDC2F4-678A-40BB-8063-0A2C152DD871}" destId="{31C95F39-5ABE-44E8-AF71-FC778EEC745B}" srcOrd="0" destOrd="0" presId="urn:microsoft.com/office/officeart/2005/8/layout/bProcess2"/>
    <dgm:cxn modelId="{22CBCAF4-BE4F-4566-89C8-E65BC7F4BE0E}" type="presOf" srcId="{122599B3-B3D2-48BC-9345-744909ADD746}" destId="{943C9B11-790C-4271-BA77-E355C51F1BFB}" srcOrd="0" destOrd="0" presId="urn:microsoft.com/office/officeart/2005/8/layout/bProcess2"/>
    <dgm:cxn modelId="{90C050F8-E370-4375-B845-0B62EAF422D9}" srcId="{67C1F237-5882-493D-82EA-974CC74911B5}" destId="{5A01BA28-0906-414B-921B-07DF3E202926}" srcOrd="5" destOrd="0" parTransId="{92D2391C-749E-43B9-8A2B-FE6DD6D2A37C}" sibTransId="{AADDA3A2-E781-42D3-A725-5D2D2702F208}"/>
    <dgm:cxn modelId="{E3CC2AFC-FBE0-49DE-9D4D-3BB5371FE5E4}" srcId="{67C1F237-5882-493D-82EA-974CC74911B5}" destId="{4F51CB5C-E262-44CB-9236-E24D4E3D4332}" srcOrd="9" destOrd="0" parTransId="{09B8F1A8-C4CA-4C06-87A4-1B7618ABAEEE}" sibTransId="{156EA655-7566-43DC-8508-1E27FDAE66C0}"/>
    <dgm:cxn modelId="{E3B8E5FF-C5E0-40F2-9E40-0563E74ECCC7}" type="presOf" srcId="{67C1F237-5882-493D-82EA-974CC74911B5}" destId="{8E32C253-78AC-4A19-8DBB-F77D391E1B74}" srcOrd="0" destOrd="0" presId="urn:microsoft.com/office/officeart/2005/8/layout/bProcess2"/>
    <dgm:cxn modelId="{A1AB1961-A730-4F22-8587-1BC8C4DD570A}" type="presParOf" srcId="{8E32C253-78AC-4A19-8DBB-F77D391E1B74}" destId="{86583D80-B270-4942-A6B8-FB73F706EBD1}" srcOrd="0" destOrd="0" presId="urn:microsoft.com/office/officeart/2005/8/layout/bProcess2"/>
    <dgm:cxn modelId="{BF1C3BBC-1492-49BD-A4BC-DE5A7A169408}" type="presParOf" srcId="{8E32C253-78AC-4A19-8DBB-F77D391E1B74}" destId="{0A3CF320-C833-42C7-B1B7-95E2327CD4EB}" srcOrd="1" destOrd="0" presId="urn:microsoft.com/office/officeart/2005/8/layout/bProcess2"/>
    <dgm:cxn modelId="{7B123913-1CEB-4F31-8EDE-8E8AE24ECCC7}" type="presParOf" srcId="{8E32C253-78AC-4A19-8DBB-F77D391E1B74}" destId="{312C849E-5FB0-48F2-A3E4-4382F451F0E0}" srcOrd="2" destOrd="0" presId="urn:microsoft.com/office/officeart/2005/8/layout/bProcess2"/>
    <dgm:cxn modelId="{9CCCAFC3-B1AC-4AF8-8BDB-D4242FEAC039}" type="presParOf" srcId="{312C849E-5FB0-48F2-A3E4-4382F451F0E0}" destId="{6D2C4B50-2076-4282-AFF8-B6AFA35E5C15}" srcOrd="0" destOrd="0" presId="urn:microsoft.com/office/officeart/2005/8/layout/bProcess2"/>
    <dgm:cxn modelId="{F67E5295-203B-44DE-99B0-2CED1AE7013B}" type="presParOf" srcId="{312C849E-5FB0-48F2-A3E4-4382F451F0E0}" destId="{4DD10BE3-D469-4E09-92DF-D419B9273D19}" srcOrd="1" destOrd="0" presId="urn:microsoft.com/office/officeart/2005/8/layout/bProcess2"/>
    <dgm:cxn modelId="{883760A5-52E7-4FEC-9F99-387E064F3B98}" type="presParOf" srcId="{8E32C253-78AC-4A19-8DBB-F77D391E1B74}" destId="{05DB3AD4-55F7-4DEA-8DDE-F33E46F102BF}" srcOrd="3" destOrd="0" presId="urn:microsoft.com/office/officeart/2005/8/layout/bProcess2"/>
    <dgm:cxn modelId="{9525302A-B6C2-44F7-B111-0C03A5F58314}" type="presParOf" srcId="{8E32C253-78AC-4A19-8DBB-F77D391E1B74}" destId="{812916AB-2E06-4C9F-AC39-C662F7D600E8}" srcOrd="4" destOrd="0" presId="urn:microsoft.com/office/officeart/2005/8/layout/bProcess2"/>
    <dgm:cxn modelId="{9BB0457C-E7CA-42B8-ABB4-0E8FCFBAEBE9}" type="presParOf" srcId="{812916AB-2E06-4C9F-AC39-C662F7D600E8}" destId="{42E27E18-2244-4B93-AC36-CC0AE84980E8}" srcOrd="0" destOrd="0" presId="urn:microsoft.com/office/officeart/2005/8/layout/bProcess2"/>
    <dgm:cxn modelId="{60B0F5A1-158C-45A3-A872-11BEFAB11A17}" type="presParOf" srcId="{812916AB-2E06-4C9F-AC39-C662F7D600E8}" destId="{57706459-E5CA-4C2A-A8EC-90B3F0944AB5}" srcOrd="1" destOrd="0" presId="urn:microsoft.com/office/officeart/2005/8/layout/bProcess2"/>
    <dgm:cxn modelId="{D3EE7CB3-4D55-4F68-A524-299C6F0A77F6}" type="presParOf" srcId="{8E32C253-78AC-4A19-8DBB-F77D391E1B74}" destId="{D1BCDAB5-52BE-4ED2-8B94-FDCAE4374295}" srcOrd="5" destOrd="0" presId="urn:microsoft.com/office/officeart/2005/8/layout/bProcess2"/>
    <dgm:cxn modelId="{3AA0EA82-903A-40AF-8612-2BF8DF518267}" type="presParOf" srcId="{8E32C253-78AC-4A19-8DBB-F77D391E1B74}" destId="{9419906A-E7F6-4733-B050-6AC74109FF99}" srcOrd="6" destOrd="0" presId="urn:microsoft.com/office/officeart/2005/8/layout/bProcess2"/>
    <dgm:cxn modelId="{5799197A-B34D-416C-BDD7-67E0B2F37F93}" type="presParOf" srcId="{9419906A-E7F6-4733-B050-6AC74109FF99}" destId="{CC89994D-790E-4CC0-9085-6EB0945BD7DA}" srcOrd="0" destOrd="0" presId="urn:microsoft.com/office/officeart/2005/8/layout/bProcess2"/>
    <dgm:cxn modelId="{4671A928-780A-4FF9-A53E-5C41436C2A42}" type="presParOf" srcId="{9419906A-E7F6-4733-B050-6AC74109FF99}" destId="{943C9B11-790C-4271-BA77-E355C51F1BFB}" srcOrd="1" destOrd="0" presId="urn:microsoft.com/office/officeart/2005/8/layout/bProcess2"/>
    <dgm:cxn modelId="{2B8FF196-0C80-404C-B981-DA5009AD0B6C}" type="presParOf" srcId="{8E32C253-78AC-4A19-8DBB-F77D391E1B74}" destId="{97D54B56-B431-4B79-B620-44BEFD92E979}" srcOrd="7" destOrd="0" presId="urn:microsoft.com/office/officeart/2005/8/layout/bProcess2"/>
    <dgm:cxn modelId="{9C0753C7-CF07-4BB6-B0A2-0B8ED81749EC}" type="presParOf" srcId="{8E32C253-78AC-4A19-8DBB-F77D391E1B74}" destId="{CFF72B3E-F2ED-4680-8C0F-9B24DFDF85CB}" srcOrd="8" destOrd="0" presId="urn:microsoft.com/office/officeart/2005/8/layout/bProcess2"/>
    <dgm:cxn modelId="{BDEE35AF-390D-4F07-A1B8-BA368C69F31F}" type="presParOf" srcId="{CFF72B3E-F2ED-4680-8C0F-9B24DFDF85CB}" destId="{39FB5846-33EF-4705-8177-B5AD22AE27FE}" srcOrd="0" destOrd="0" presId="urn:microsoft.com/office/officeart/2005/8/layout/bProcess2"/>
    <dgm:cxn modelId="{19CEB5B7-BA70-4A32-9B05-0ABE051D5917}" type="presParOf" srcId="{CFF72B3E-F2ED-4680-8C0F-9B24DFDF85CB}" destId="{7BBFCBBF-81E2-4761-BCDB-C686286F416E}" srcOrd="1" destOrd="0" presId="urn:microsoft.com/office/officeart/2005/8/layout/bProcess2"/>
    <dgm:cxn modelId="{4701D53A-EA51-4522-8243-C25AF14F7EC0}" type="presParOf" srcId="{8E32C253-78AC-4A19-8DBB-F77D391E1B74}" destId="{16DEA508-0E31-47C8-A8AB-0B29E45056E9}" srcOrd="9" destOrd="0" presId="urn:microsoft.com/office/officeart/2005/8/layout/bProcess2"/>
    <dgm:cxn modelId="{8799AE1A-759E-4D3E-ACEA-4E3BF9337BB1}" type="presParOf" srcId="{8E32C253-78AC-4A19-8DBB-F77D391E1B74}" destId="{B7922F7B-6562-4BB3-A6D8-34FBF01BDA85}" srcOrd="10" destOrd="0" presId="urn:microsoft.com/office/officeart/2005/8/layout/bProcess2"/>
    <dgm:cxn modelId="{905238C8-7EF3-450B-A138-D74A6631FC2E}" type="presParOf" srcId="{B7922F7B-6562-4BB3-A6D8-34FBF01BDA85}" destId="{61E24775-16EB-4875-B2D8-A79A84D56A6E}" srcOrd="0" destOrd="0" presId="urn:microsoft.com/office/officeart/2005/8/layout/bProcess2"/>
    <dgm:cxn modelId="{2256EEC9-293A-4E92-973A-FD2A15508912}" type="presParOf" srcId="{B7922F7B-6562-4BB3-A6D8-34FBF01BDA85}" destId="{BD6960D2-96CD-4799-9D69-41A08BB3EEA0}" srcOrd="1" destOrd="0" presId="urn:microsoft.com/office/officeart/2005/8/layout/bProcess2"/>
    <dgm:cxn modelId="{D00511BB-6364-4A88-97C8-1D89A0397630}" type="presParOf" srcId="{8E32C253-78AC-4A19-8DBB-F77D391E1B74}" destId="{5EC1A782-8421-4753-948C-658EBB5CE4F7}" srcOrd="11" destOrd="0" presId="urn:microsoft.com/office/officeart/2005/8/layout/bProcess2"/>
    <dgm:cxn modelId="{400EF5E2-CF9C-4C2D-ABAF-C3A728A72878}" type="presParOf" srcId="{8E32C253-78AC-4A19-8DBB-F77D391E1B74}" destId="{04C91733-4C7F-48AE-80BF-FDF065D72CA4}" srcOrd="12" destOrd="0" presId="urn:microsoft.com/office/officeart/2005/8/layout/bProcess2"/>
    <dgm:cxn modelId="{AD112A23-CDC0-458E-B429-9EA95E8881ED}" type="presParOf" srcId="{04C91733-4C7F-48AE-80BF-FDF065D72CA4}" destId="{CDB3ABAD-888D-4DEF-B727-FFD27138D72B}" srcOrd="0" destOrd="0" presId="urn:microsoft.com/office/officeart/2005/8/layout/bProcess2"/>
    <dgm:cxn modelId="{7D8488F1-7513-41B9-B1CB-6F03C84F0408}" type="presParOf" srcId="{04C91733-4C7F-48AE-80BF-FDF065D72CA4}" destId="{15F30D64-143C-492D-9B12-A82CAE693092}" srcOrd="1" destOrd="0" presId="urn:microsoft.com/office/officeart/2005/8/layout/bProcess2"/>
    <dgm:cxn modelId="{34C16EF4-0135-43CF-92C2-20AFAABA0791}" type="presParOf" srcId="{8E32C253-78AC-4A19-8DBB-F77D391E1B74}" destId="{A925BC85-DFBF-4B90-9E7C-1745181537C6}" srcOrd="13" destOrd="0" presId="urn:microsoft.com/office/officeart/2005/8/layout/bProcess2"/>
    <dgm:cxn modelId="{7FC31339-EA65-44D4-901C-BDD2305C9580}" type="presParOf" srcId="{8E32C253-78AC-4A19-8DBB-F77D391E1B74}" destId="{184D2413-9EAF-437D-8E3C-A85C2BB830D1}" srcOrd="14" destOrd="0" presId="urn:microsoft.com/office/officeart/2005/8/layout/bProcess2"/>
    <dgm:cxn modelId="{877E7775-CD85-4895-B179-5296D3F1A8CD}" type="presParOf" srcId="{184D2413-9EAF-437D-8E3C-A85C2BB830D1}" destId="{A23F42E3-EE95-4184-9018-4C28F83F2E90}" srcOrd="0" destOrd="0" presId="urn:microsoft.com/office/officeart/2005/8/layout/bProcess2"/>
    <dgm:cxn modelId="{3D271BD9-2F0D-4342-ABC1-7D4104ADA6D8}" type="presParOf" srcId="{184D2413-9EAF-437D-8E3C-A85C2BB830D1}" destId="{56117301-FAA0-4449-9525-92F4728AAC2A}" srcOrd="1" destOrd="0" presId="urn:microsoft.com/office/officeart/2005/8/layout/bProcess2"/>
    <dgm:cxn modelId="{9C825CF3-3847-4285-9297-BD8769959295}" type="presParOf" srcId="{8E32C253-78AC-4A19-8DBB-F77D391E1B74}" destId="{31C95F39-5ABE-44E8-AF71-FC778EEC745B}" srcOrd="15" destOrd="0" presId="urn:microsoft.com/office/officeart/2005/8/layout/bProcess2"/>
    <dgm:cxn modelId="{9C0D9DD7-FE18-4767-9361-7120282D6592}" type="presParOf" srcId="{8E32C253-78AC-4A19-8DBB-F77D391E1B74}" destId="{4BC30FD9-2535-4822-A7FE-2678F9A0634E}" srcOrd="16" destOrd="0" presId="urn:microsoft.com/office/officeart/2005/8/layout/bProcess2"/>
    <dgm:cxn modelId="{A935E2C1-64D2-4837-B25A-E4138B2DEBE0}" type="presParOf" srcId="{4BC30FD9-2535-4822-A7FE-2678F9A0634E}" destId="{9600A58D-916B-4CF6-99AC-E0BB26D15B01}" srcOrd="0" destOrd="0" presId="urn:microsoft.com/office/officeart/2005/8/layout/bProcess2"/>
    <dgm:cxn modelId="{76F1C2AB-7A33-4BAD-9E36-7D7AD317FA26}" type="presParOf" srcId="{4BC30FD9-2535-4822-A7FE-2678F9A0634E}" destId="{A1FB80DB-E37D-4812-9BC3-94788EDA4810}" srcOrd="1" destOrd="0" presId="urn:microsoft.com/office/officeart/2005/8/layout/bProcess2"/>
    <dgm:cxn modelId="{2266EE4F-944D-4792-9793-298928EA22E7}" type="presParOf" srcId="{8E32C253-78AC-4A19-8DBB-F77D391E1B74}" destId="{EBC2BFE3-8552-43DB-8B3A-A35E8FB3DEA7}" srcOrd="17" destOrd="0" presId="urn:microsoft.com/office/officeart/2005/8/layout/bProcess2"/>
    <dgm:cxn modelId="{E91778F3-3AE0-49A3-BC4D-435FA7DF7C2A}" type="presParOf" srcId="{8E32C253-78AC-4A19-8DBB-F77D391E1B74}" destId="{752A2F47-9326-4F96-9A03-A78971D71122}" srcOrd="1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3EF4E7-0EC1-4CCA-AA78-8A8121D186B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23984F-6C38-4DFA-B821-527181547F45}">
      <dgm:prSet/>
      <dgm:spPr/>
      <dgm:t>
        <a:bodyPr/>
        <a:lstStyle/>
        <a:p>
          <a:r>
            <a:rPr lang="en-US" dirty="0"/>
            <a:t>How to build a null model:             always return the most popular Category</a:t>
          </a:r>
        </a:p>
      </dgm:t>
    </dgm:pt>
    <dgm:pt modelId="{A3C349D8-AACE-465D-83E0-4DD475666766}" type="parTrans" cxnId="{F71286CC-3B96-45C4-9276-69871C498821}">
      <dgm:prSet/>
      <dgm:spPr/>
      <dgm:t>
        <a:bodyPr/>
        <a:lstStyle/>
        <a:p>
          <a:endParaRPr lang="en-US"/>
        </a:p>
      </dgm:t>
    </dgm:pt>
    <dgm:pt modelId="{B72C0FDB-51C9-4D1D-91B4-E1BB58B708A9}" type="sibTrans" cxnId="{F71286CC-3B96-45C4-9276-69871C498821}">
      <dgm:prSet/>
      <dgm:spPr/>
      <dgm:t>
        <a:bodyPr/>
        <a:lstStyle/>
        <a:p>
          <a:endParaRPr lang="en-US"/>
        </a:p>
      </dgm:t>
    </dgm:pt>
    <dgm:pt modelId="{299C4F65-10FE-4B54-B3AF-9A1376696747}">
      <dgm:prSet/>
      <dgm:spPr/>
      <dgm:t>
        <a:bodyPr/>
        <a:lstStyle/>
        <a:p>
          <a:r>
            <a:rPr lang="en-US" dirty="0"/>
            <a:t>Most of orders would be </a:t>
          </a:r>
          <a:r>
            <a:rPr lang="en-US" dirty="0" err="1"/>
            <a:t>cancled</a:t>
          </a:r>
          <a:r>
            <a:rPr lang="en-US" dirty="0"/>
            <a:t> in the end depend the data set:  </a:t>
          </a:r>
        </a:p>
        <a:p>
          <a:r>
            <a:rPr lang="en-US" dirty="0"/>
            <a:t>A model that labels all order as not deal =&gt;  get 0.5 AUC</a:t>
          </a:r>
        </a:p>
      </dgm:t>
    </dgm:pt>
    <dgm:pt modelId="{150C086F-0144-4BD5-87C3-5ED3BEEC6BC9}" type="parTrans" cxnId="{A3763CED-AB7F-4546-B123-EC96E287A0C2}">
      <dgm:prSet/>
      <dgm:spPr/>
      <dgm:t>
        <a:bodyPr/>
        <a:lstStyle/>
        <a:p>
          <a:endParaRPr lang="en-US"/>
        </a:p>
      </dgm:t>
    </dgm:pt>
    <dgm:pt modelId="{C25A9DE5-E0D2-4468-971B-6106BBE31A5D}" type="sibTrans" cxnId="{A3763CED-AB7F-4546-B123-EC96E287A0C2}">
      <dgm:prSet/>
      <dgm:spPr/>
      <dgm:t>
        <a:bodyPr/>
        <a:lstStyle/>
        <a:p>
          <a:endParaRPr lang="en-US"/>
        </a:p>
      </dgm:t>
    </dgm:pt>
    <dgm:pt modelId="{CAF6BD51-607B-414B-9795-FB3654D9941A}" type="pres">
      <dgm:prSet presAssocID="{8C3EF4E7-0EC1-4CCA-AA78-8A8121D186B3}" presName="Name0" presStyleCnt="0">
        <dgm:presLayoutVars>
          <dgm:dir/>
          <dgm:animLvl val="lvl"/>
          <dgm:resizeHandles val="exact"/>
        </dgm:presLayoutVars>
      </dgm:prSet>
      <dgm:spPr/>
    </dgm:pt>
    <dgm:pt modelId="{4B46E521-340A-4C3D-B3F1-193744232340}" type="pres">
      <dgm:prSet presAssocID="{299C4F65-10FE-4B54-B3AF-9A1376696747}" presName="boxAndChildren" presStyleCnt="0"/>
      <dgm:spPr/>
    </dgm:pt>
    <dgm:pt modelId="{38EFAA6E-3C24-41BE-A302-09E6F9CAA037}" type="pres">
      <dgm:prSet presAssocID="{299C4F65-10FE-4B54-B3AF-9A1376696747}" presName="parentTextBox" presStyleLbl="node1" presStyleIdx="0" presStyleCnt="2"/>
      <dgm:spPr/>
    </dgm:pt>
    <dgm:pt modelId="{D69CF381-23EE-4718-804D-40C4DB2F76A4}" type="pres">
      <dgm:prSet presAssocID="{B72C0FDB-51C9-4D1D-91B4-E1BB58B708A9}" presName="sp" presStyleCnt="0"/>
      <dgm:spPr/>
    </dgm:pt>
    <dgm:pt modelId="{FA0D3EE5-201F-4492-8D7D-6E605AC252E6}" type="pres">
      <dgm:prSet presAssocID="{3023984F-6C38-4DFA-B821-527181547F45}" presName="arrowAndChildren" presStyleCnt="0"/>
      <dgm:spPr/>
    </dgm:pt>
    <dgm:pt modelId="{984EE803-A1D4-460D-A539-785AAE7E6BF5}" type="pres">
      <dgm:prSet presAssocID="{3023984F-6C38-4DFA-B821-527181547F45}" presName="parentTextArrow" presStyleLbl="node1" presStyleIdx="1" presStyleCnt="2"/>
      <dgm:spPr/>
    </dgm:pt>
  </dgm:ptLst>
  <dgm:cxnLst>
    <dgm:cxn modelId="{BCD7E503-EB52-4552-9FDE-FD44D1C8C65E}" type="presOf" srcId="{3023984F-6C38-4DFA-B821-527181547F45}" destId="{984EE803-A1D4-460D-A539-785AAE7E6BF5}" srcOrd="0" destOrd="0" presId="urn:microsoft.com/office/officeart/2005/8/layout/process4"/>
    <dgm:cxn modelId="{B06B5526-AA54-4B57-8D4E-AFC36F2CF69A}" type="presOf" srcId="{299C4F65-10FE-4B54-B3AF-9A1376696747}" destId="{38EFAA6E-3C24-41BE-A302-09E6F9CAA037}" srcOrd="0" destOrd="0" presId="urn:microsoft.com/office/officeart/2005/8/layout/process4"/>
    <dgm:cxn modelId="{B326082A-F0B3-4978-92B0-BA78DCCF659E}" type="presOf" srcId="{8C3EF4E7-0EC1-4CCA-AA78-8A8121D186B3}" destId="{CAF6BD51-607B-414B-9795-FB3654D9941A}" srcOrd="0" destOrd="0" presId="urn:microsoft.com/office/officeart/2005/8/layout/process4"/>
    <dgm:cxn modelId="{F71286CC-3B96-45C4-9276-69871C498821}" srcId="{8C3EF4E7-0EC1-4CCA-AA78-8A8121D186B3}" destId="{3023984F-6C38-4DFA-B821-527181547F45}" srcOrd="0" destOrd="0" parTransId="{A3C349D8-AACE-465D-83E0-4DD475666766}" sibTransId="{B72C0FDB-51C9-4D1D-91B4-E1BB58B708A9}"/>
    <dgm:cxn modelId="{A3763CED-AB7F-4546-B123-EC96E287A0C2}" srcId="{8C3EF4E7-0EC1-4CCA-AA78-8A8121D186B3}" destId="{299C4F65-10FE-4B54-B3AF-9A1376696747}" srcOrd="1" destOrd="0" parTransId="{150C086F-0144-4BD5-87C3-5ED3BEEC6BC9}" sibTransId="{C25A9DE5-E0D2-4468-971B-6106BBE31A5D}"/>
    <dgm:cxn modelId="{94FE635A-A3FB-48FE-A7F9-1773092EF69B}" type="presParOf" srcId="{CAF6BD51-607B-414B-9795-FB3654D9941A}" destId="{4B46E521-340A-4C3D-B3F1-193744232340}" srcOrd="0" destOrd="0" presId="urn:microsoft.com/office/officeart/2005/8/layout/process4"/>
    <dgm:cxn modelId="{47F78340-F061-4F46-BC0F-0D4CEBF0425E}" type="presParOf" srcId="{4B46E521-340A-4C3D-B3F1-193744232340}" destId="{38EFAA6E-3C24-41BE-A302-09E6F9CAA037}" srcOrd="0" destOrd="0" presId="urn:microsoft.com/office/officeart/2005/8/layout/process4"/>
    <dgm:cxn modelId="{AFA3B25A-FDBE-432A-9C2E-F0A636A73331}" type="presParOf" srcId="{CAF6BD51-607B-414B-9795-FB3654D9941A}" destId="{D69CF381-23EE-4718-804D-40C4DB2F76A4}" srcOrd="1" destOrd="0" presId="urn:microsoft.com/office/officeart/2005/8/layout/process4"/>
    <dgm:cxn modelId="{B2E37A9E-B10E-4993-BE8D-0293CE978B56}" type="presParOf" srcId="{CAF6BD51-607B-414B-9795-FB3654D9941A}" destId="{FA0D3EE5-201F-4492-8D7D-6E605AC252E6}" srcOrd="2" destOrd="0" presId="urn:microsoft.com/office/officeart/2005/8/layout/process4"/>
    <dgm:cxn modelId="{AC8DFCFA-0DB0-4CAA-95BE-9DC917C966F8}" type="presParOf" srcId="{FA0D3EE5-201F-4492-8D7D-6E605AC252E6}" destId="{984EE803-A1D4-460D-A539-785AAE7E6BF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E982E9-A248-4190-BC3C-7FB4741C99E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39B1042-DDBC-4D3F-BAFC-0F5DCD6373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Logistic Regression</a:t>
          </a:r>
        </a:p>
      </dgm:t>
    </dgm:pt>
    <dgm:pt modelId="{9647ED52-BD47-4472-A7ED-F43FCF0E1409}" type="parTrans" cxnId="{D0BDC2C4-3341-4A38-A2BC-8B4DBC5ED699}">
      <dgm:prSet/>
      <dgm:spPr/>
      <dgm:t>
        <a:bodyPr/>
        <a:lstStyle/>
        <a:p>
          <a:endParaRPr lang="en-US"/>
        </a:p>
      </dgm:t>
    </dgm:pt>
    <dgm:pt modelId="{E2831724-6B03-472E-BE4F-9D9AB841A44C}" type="sibTrans" cxnId="{D0BDC2C4-3341-4A38-A2BC-8B4DBC5ED699}">
      <dgm:prSet/>
      <dgm:spPr/>
      <dgm:t>
        <a:bodyPr/>
        <a:lstStyle/>
        <a:p>
          <a:endParaRPr lang="en-US"/>
        </a:p>
      </dgm:t>
    </dgm:pt>
    <dgm:pt modelId="{E36EBCF0-7C44-453A-B8CF-745E16C9E6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Random Forest</a:t>
          </a:r>
        </a:p>
      </dgm:t>
    </dgm:pt>
    <dgm:pt modelId="{EF7CA9B8-EA09-4F17-A5BB-A2751ECA64F0}" type="parTrans" cxnId="{CBC4C7D7-E722-4E17-A5C3-32A87CA4733A}">
      <dgm:prSet/>
      <dgm:spPr/>
      <dgm:t>
        <a:bodyPr/>
        <a:lstStyle/>
        <a:p>
          <a:endParaRPr lang="en-US"/>
        </a:p>
      </dgm:t>
    </dgm:pt>
    <dgm:pt modelId="{56CCC338-FD7E-43C5-8C0F-118C03773BA4}" type="sibTrans" cxnId="{CBC4C7D7-E722-4E17-A5C3-32A87CA4733A}">
      <dgm:prSet/>
      <dgm:spPr/>
      <dgm:t>
        <a:bodyPr/>
        <a:lstStyle/>
        <a:p>
          <a:endParaRPr lang="en-US"/>
        </a:p>
      </dgm:t>
    </dgm:pt>
    <dgm:pt modelId="{E0BB120A-BBD8-44B8-9EC5-FFA0FD72EB6E}" type="pres">
      <dgm:prSet presAssocID="{EBE982E9-A248-4190-BC3C-7FB4741C99E3}" presName="root" presStyleCnt="0">
        <dgm:presLayoutVars>
          <dgm:dir/>
          <dgm:resizeHandles val="exact"/>
        </dgm:presLayoutVars>
      </dgm:prSet>
      <dgm:spPr/>
    </dgm:pt>
    <dgm:pt modelId="{C4E289D0-7FEA-4082-AA01-3EE01304DC47}" type="pres">
      <dgm:prSet presAssocID="{139B1042-DDBC-4D3F-BAFC-0F5DCD6373E3}" presName="compNode" presStyleCnt="0"/>
      <dgm:spPr/>
    </dgm:pt>
    <dgm:pt modelId="{E98FB53B-0C89-4A9D-84CE-9A363AFD9E36}" type="pres">
      <dgm:prSet presAssocID="{139B1042-DDBC-4D3F-BAFC-0F5DCD6373E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D467B6B-7728-4A6C-BF47-11B98FCD62F0}" type="pres">
      <dgm:prSet presAssocID="{139B1042-DDBC-4D3F-BAFC-0F5DCD6373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C960EE9-7DE0-447C-B39E-95FFAF62D8DA}" type="pres">
      <dgm:prSet presAssocID="{139B1042-DDBC-4D3F-BAFC-0F5DCD6373E3}" presName="spaceRect" presStyleCnt="0"/>
      <dgm:spPr/>
    </dgm:pt>
    <dgm:pt modelId="{EDDD9B1D-DB26-4D9D-B4B2-D4F4969FD202}" type="pres">
      <dgm:prSet presAssocID="{139B1042-DDBC-4D3F-BAFC-0F5DCD6373E3}" presName="textRect" presStyleLbl="revTx" presStyleIdx="0" presStyleCnt="2">
        <dgm:presLayoutVars>
          <dgm:chMax val="1"/>
          <dgm:chPref val="1"/>
        </dgm:presLayoutVars>
      </dgm:prSet>
      <dgm:spPr/>
    </dgm:pt>
    <dgm:pt modelId="{A96BE05A-4F38-41AE-B9ED-32B81CC41718}" type="pres">
      <dgm:prSet presAssocID="{E2831724-6B03-472E-BE4F-9D9AB841A44C}" presName="sibTrans" presStyleCnt="0"/>
      <dgm:spPr/>
    </dgm:pt>
    <dgm:pt modelId="{ACA80BD8-D6C5-408B-84A3-5D184895C4AF}" type="pres">
      <dgm:prSet presAssocID="{E36EBCF0-7C44-453A-B8CF-745E16C9E635}" presName="compNode" presStyleCnt="0"/>
      <dgm:spPr/>
    </dgm:pt>
    <dgm:pt modelId="{6A6416F3-9F58-41B8-AD66-B0A0EC8A811D}" type="pres">
      <dgm:prSet presAssocID="{E36EBCF0-7C44-453A-B8CF-745E16C9E63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9821E6F-8F7C-4959-87A4-6A0F591346C8}" type="pres">
      <dgm:prSet presAssocID="{E36EBCF0-7C44-453A-B8CF-745E16C9E6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0D217ABD-73E6-48B3-9626-6003D6026E2B}" type="pres">
      <dgm:prSet presAssocID="{E36EBCF0-7C44-453A-B8CF-745E16C9E635}" presName="spaceRect" presStyleCnt="0"/>
      <dgm:spPr/>
    </dgm:pt>
    <dgm:pt modelId="{7A507456-778B-48D5-870E-0E8A7DFF1B2C}" type="pres">
      <dgm:prSet presAssocID="{E36EBCF0-7C44-453A-B8CF-745E16C9E6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9C6F807-BE05-4A37-9123-9DF615D9BD27}" type="presOf" srcId="{139B1042-DDBC-4D3F-BAFC-0F5DCD6373E3}" destId="{EDDD9B1D-DB26-4D9D-B4B2-D4F4969FD202}" srcOrd="0" destOrd="0" presId="urn:microsoft.com/office/officeart/2018/5/layout/IconLeafLabelList"/>
    <dgm:cxn modelId="{730D784A-7778-4F00-BFC1-DEF57ADF9EA3}" type="presOf" srcId="{E36EBCF0-7C44-453A-B8CF-745E16C9E635}" destId="{7A507456-778B-48D5-870E-0E8A7DFF1B2C}" srcOrd="0" destOrd="0" presId="urn:microsoft.com/office/officeart/2018/5/layout/IconLeafLabelList"/>
    <dgm:cxn modelId="{D0BDC2C4-3341-4A38-A2BC-8B4DBC5ED699}" srcId="{EBE982E9-A248-4190-BC3C-7FB4741C99E3}" destId="{139B1042-DDBC-4D3F-BAFC-0F5DCD6373E3}" srcOrd="0" destOrd="0" parTransId="{9647ED52-BD47-4472-A7ED-F43FCF0E1409}" sibTransId="{E2831724-6B03-472E-BE4F-9D9AB841A44C}"/>
    <dgm:cxn modelId="{CBC4C7D7-E722-4E17-A5C3-32A87CA4733A}" srcId="{EBE982E9-A248-4190-BC3C-7FB4741C99E3}" destId="{E36EBCF0-7C44-453A-B8CF-745E16C9E635}" srcOrd="1" destOrd="0" parTransId="{EF7CA9B8-EA09-4F17-A5BB-A2751ECA64F0}" sibTransId="{56CCC338-FD7E-43C5-8C0F-118C03773BA4}"/>
    <dgm:cxn modelId="{7437CDE2-1470-4855-8630-7DAF7EF7F08C}" type="presOf" srcId="{EBE982E9-A248-4190-BC3C-7FB4741C99E3}" destId="{E0BB120A-BBD8-44B8-9EC5-FFA0FD72EB6E}" srcOrd="0" destOrd="0" presId="urn:microsoft.com/office/officeart/2018/5/layout/IconLeafLabelList"/>
    <dgm:cxn modelId="{73656714-2F0A-40AB-AD08-5A2F8F2C7A33}" type="presParOf" srcId="{E0BB120A-BBD8-44B8-9EC5-FFA0FD72EB6E}" destId="{C4E289D0-7FEA-4082-AA01-3EE01304DC47}" srcOrd="0" destOrd="0" presId="urn:microsoft.com/office/officeart/2018/5/layout/IconLeafLabelList"/>
    <dgm:cxn modelId="{9D6661B5-AD10-4D96-906E-EEC5EFF34023}" type="presParOf" srcId="{C4E289D0-7FEA-4082-AA01-3EE01304DC47}" destId="{E98FB53B-0C89-4A9D-84CE-9A363AFD9E36}" srcOrd="0" destOrd="0" presId="urn:microsoft.com/office/officeart/2018/5/layout/IconLeafLabelList"/>
    <dgm:cxn modelId="{A383BDCD-EE6B-4644-A4E5-A78295888309}" type="presParOf" srcId="{C4E289D0-7FEA-4082-AA01-3EE01304DC47}" destId="{2D467B6B-7728-4A6C-BF47-11B98FCD62F0}" srcOrd="1" destOrd="0" presId="urn:microsoft.com/office/officeart/2018/5/layout/IconLeafLabelList"/>
    <dgm:cxn modelId="{C8AF47DB-2B09-4A88-88DE-952A7F620349}" type="presParOf" srcId="{C4E289D0-7FEA-4082-AA01-3EE01304DC47}" destId="{AC960EE9-7DE0-447C-B39E-95FFAF62D8DA}" srcOrd="2" destOrd="0" presId="urn:microsoft.com/office/officeart/2018/5/layout/IconLeafLabelList"/>
    <dgm:cxn modelId="{E993CAAA-869E-4BB8-BDAB-E9EB8D5C645B}" type="presParOf" srcId="{C4E289D0-7FEA-4082-AA01-3EE01304DC47}" destId="{EDDD9B1D-DB26-4D9D-B4B2-D4F4969FD202}" srcOrd="3" destOrd="0" presId="urn:microsoft.com/office/officeart/2018/5/layout/IconLeafLabelList"/>
    <dgm:cxn modelId="{63340909-0379-4BF5-8433-ACD2F8E17CAE}" type="presParOf" srcId="{E0BB120A-BBD8-44B8-9EC5-FFA0FD72EB6E}" destId="{A96BE05A-4F38-41AE-B9ED-32B81CC41718}" srcOrd="1" destOrd="0" presId="urn:microsoft.com/office/officeart/2018/5/layout/IconLeafLabelList"/>
    <dgm:cxn modelId="{1D040E02-1BD6-4F60-B618-3F1387D84C32}" type="presParOf" srcId="{E0BB120A-BBD8-44B8-9EC5-FFA0FD72EB6E}" destId="{ACA80BD8-D6C5-408B-84A3-5D184895C4AF}" srcOrd="2" destOrd="0" presId="urn:microsoft.com/office/officeart/2018/5/layout/IconLeafLabelList"/>
    <dgm:cxn modelId="{8C131E93-47B3-4CB1-88A1-A5D630BA6534}" type="presParOf" srcId="{ACA80BD8-D6C5-408B-84A3-5D184895C4AF}" destId="{6A6416F3-9F58-41B8-AD66-B0A0EC8A811D}" srcOrd="0" destOrd="0" presId="urn:microsoft.com/office/officeart/2018/5/layout/IconLeafLabelList"/>
    <dgm:cxn modelId="{0BC48DEC-BB98-4849-88C2-67BFF11C1517}" type="presParOf" srcId="{ACA80BD8-D6C5-408B-84A3-5D184895C4AF}" destId="{29821E6F-8F7C-4959-87A4-6A0F591346C8}" srcOrd="1" destOrd="0" presId="urn:microsoft.com/office/officeart/2018/5/layout/IconLeafLabelList"/>
    <dgm:cxn modelId="{A872D792-2416-4A73-B5BB-668F04A61856}" type="presParOf" srcId="{ACA80BD8-D6C5-408B-84A3-5D184895C4AF}" destId="{0D217ABD-73E6-48B3-9626-6003D6026E2B}" srcOrd="2" destOrd="0" presId="urn:microsoft.com/office/officeart/2018/5/layout/IconLeafLabelList"/>
    <dgm:cxn modelId="{6446BB16-0DAC-4355-B974-3BDD5D09F85B}" type="presParOf" srcId="{ACA80BD8-D6C5-408B-84A3-5D184895C4AF}" destId="{7A507456-778B-48D5-870E-0E8A7DFF1B2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82C54-BF5A-4ECC-943C-80DB47D2C1BA}">
      <dsp:nvSpPr>
        <dsp:cNvPr id="0" name=""/>
        <dsp:cNvSpPr/>
      </dsp:nvSpPr>
      <dsp:spPr>
        <a:xfrm>
          <a:off x="845057" y="0"/>
          <a:ext cx="9577324" cy="3617845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6FB0C-71A7-4778-AA6D-FD9C314ECD40}">
      <dsp:nvSpPr>
        <dsp:cNvPr id="0" name=""/>
        <dsp:cNvSpPr/>
      </dsp:nvSpPr>
      <dsp:spPr>
        <a:xfrm>
          <a:off x="321298" y="1085353"/>
          <a:ext cx="3380232" cy="14471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No Missing</a:t>
          </a:r>
          <a:r>
            <a:rPr lang="zh-TW" altLang="en-US" sz="3600" kern="1200" dirty="0"/>
            <a:t> </a:t>
          </a:r>
          <a:r>
            <a:rPr lang="en-US" altLang="zh-TW" sz="3600" kern="1200" dirty="0"/>
            <a:t>Data</a:t>
          </a:r>
          <a:r>
            <a:rPr lang="en-US" sz="3600" kern="1200" dirty="0"/>
            <a:t> </a:t>
          </a:r>
        </a:p>
      </dsp:txBody>
      <dsp:txXfrm>
        <a:off x="391941" y="1155996"/>
        <a:ext cx="3238946" cy="1305852"/>
      </dsp:txXfrm>
    </dsp:sp>
    <dsp:sp modelId="{D9D07AA1-ABFF-4B95-9298-0391F5AE06FE}">
      <dsp:nvSpPr>
        <dsp:cNvPr id="0" name=""/>
        <dsp:cNvSpPr/>
      </dsp:nvSpPr>
      <dsp:spPr>
        <a:xfrm>
          <a:off x="3943603" y="1085353"/>
          <a:ext cx="3380232" cy="1447138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What are useful features?</a:t>
          </a:r>
          <a:endParaRPr lang="en-US" sz="3600" kern="1200" dirty="0"/>
        </a:p>
      </dsp:txBody>
      <dsp:txXfrm>
        <a:off x="4014246" y="1155996"/>
        <a:ext cx="3238946" cy="1305852"/>
      </dsp:txXfrm>
    </dsp:sp>
    <dsp:sp modelId="{A8DBA356-8E87-476F-8A87-4E4983665C6F}">
      <dsp:nvSpPr>
        <dsp:cNvPr id="0" name=""/>
        <dsp:cNvSpPr/>
      </dsp:nvSpPr>
      <dsp:spPr>
        <a:xfrm>
          <a:off x="7565909" y="1085353"/>
          <a:ext cx="3380232" cy="1447138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Evaluate</a:t>
          </a:r>
        </a:p>
      </dsp:txBody>
      <dsp:txXfrm>
        <a:off x="7636552" y="1155996"/>
        <a:ext cx="3238946" cy="130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A1004-C627-4008-9407-8CDC175F4394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6798D7-3E97-4781-9342-87C063D49219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Free time</a:t>
          </a:r>
        </a:p>
      </dsp:txBody>
      <dsp:txXfrm>
        <a:off x="338168" y="1887237"/>
        <a:ext cx="2683800" cy="720000"/>
      </dsp:txXfrm>
    </dsp:sp>
    <dsp:sp modelId="{4E609324-F40C-4923-B505-50237E381BC5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6774D9-DC19-4260-AAAE-E29C359DF9AC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Have enough money</a:t>
          </a:r>
        </a:p>
      </dsp:txBody>
      <dsp:txXfrm>
        <a:off x="3491634" y="1887237"/>
        <a:ext cx="2683800" cy="720000"/>
      </dsp:txXfrm>
    </dsp:sp>
    <dsp:sp modelId="{A59274B0-F1AA-4F08-985F-7722BC326635}">
      <dsp:nvSpPr>
        <dsp:cNvPr id="0" name=""/>
        <dsp:cNvSpPr/>
      </dsp:nvSpPr>
      <dsp:spPr>
        <a:xfrm>
          <a:off x="1076213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8ADFFA-3BEC-4349-80B0-C4A2526898F3}">
      <dsp:nvSpPr>
        <dsp:cNvPr id="0" name=""/>
        <dsp:cNvSpPr/>
      </dsp:nvSpPr>
      <dsp:spPr>
        <a:xfrm>
          <a:off x="338168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Convenient transportation options for tourists and modern tourist facilities</a:t>
          </a:r>
        </a:p>
      </dsp:txBody>
      <dsp:txXfrm>
        <a:off x="338168" y="4839023"/>
        <a:ext cx="2683800" cy="720000"/>
      </dsp:txXfrm>
    </dsp:sp>
    <dsp:sp modelId="{39DF4E6F-438C-41E0-B3EA-745C4FA29D88}">
      <dsp:nvSpPr>
        <dsp:cNvPr id="0" name=""/>
        <dsp:cNvSpPr/>
      </dsp:nvSpPr>
      <dsp:spPr>
        <a:xfrm>
          <a:off x="4229679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EC01F4-3957-4A5B-A031-1071B4F9D8C2}">
      <dsp:nvSpPr>
        <dsp:cNvPr id="0" name=""/>
        <dsp:cNvSpPr/>
      </dsp:nvSpPr>
      <dsp:spPr>
        <a:xfrm>
          <a:off x="3491634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Have a social atmosphere that encourages tourism</a:t>
          </a:r>
        </a:p>
      </dsp:txBody>
      <dsp:txXfrm>
        <a:off x="3491634" y="4839023"/>
        <a:ext cx="26838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D3D63-E878-48EB-9E35-AE88A14C7828}">
      <dsp:nvSpPr>
        <dsp:cNvPr id="0" name=""/>
        <dsp:cNvSpPr/>
      </dsp:nvSpPr>
      <dsp:spPr>
        <a:xfrm>
          <a:off x="0" y="209556"/>
          <a:ext cx="6513603" cy="8989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3829EA-BFA8-43A5-B57A-99A23F0EAFBB}">
      <dsp:nvSpPr>
        <dsp:cNvPr id="0" name=""/>
        <dsp:cNvSpPr/>
      </dsp:nvSpPr>
      <dsp:spPr>
        <a:xfrm>
          <a:off x="271935" y="411822"/>
          <a:ext cx="494427" cy="49442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5B0CF8-81FB-47C0-B55F-7DA44E571DCD}">
      <dsp:nvSpPr>
        <dsp:cNvPr id="0" name=""/>
        <dsp:cNvSpPr/>
      </dsp:nvSpPr>
      <dsp:spPr>
        <a:xfrm>
          <a:off x="1038297" y="209556"/>
          <a:ext cx="5442876" cy="206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73" tIns="21873" rIns="21873" bIns="218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</a:t>
          </a:r>
        </a:p>
      </dsp:txBody>
      <dsp:txXfrm>
        <a:off x="1038297" y="209556"/>
        <a:ext cx="5442876" cy="206677"/>
      </dsp:txXfrm>
    </dsp:sp>
    <dsp:sp modelId="{6F4EACBE-FA37-4768-92A4-7EE698563938}">
      <dsp:nvSpPr>
        <dsp:cNvPr id="0" name=""/>
        <dsp:cNvSpPr/>
      </dsp:nvSpPr>
      <dsp:spPr>
        <a:xfrm>
          <a:off x="0" y="1356843"/>
          <a:ext cx="6513603" cy="8989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689404-BB90-4D89-9F60-FCB718D6C769}">
      <dsp:nvSpPr>
        <dsp:cNvPr id="0" name=""/>
        <dsp:cNvSpPr/>
      </dsp:nvSpPr>
      <dsp:spPr>
        <a:xfrm>
          <a:off x="271935" y="1549787"/>
          <a:ext cx="494427" cy="4944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E005E6-5521-4567-9F36-9D5E11CD37F2}">
      <dsp:nvSpPr>
        <dsp:cNvPr id="0" name=""/>
        <dsp:cNvSpPr/>
      </dsp:nvSpPr>
      <dsp:spPr>
        <a:xfrm>
          <a:off x="1038297" y="1347521"/>
          <a:ext cx="5442876" cy="206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73" tIns="21873" rIns="21873" bIns="218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38297" y="1347521"/>
        <a:ext cx="5442876" cy="206677"/>
      </dsp:txXfrm>
    </dsp:sp>
    <dsp:sp modelId="{96E4A890-12E5-4D48-B22A-4CB17F409CA3}">
      <dsp:nvSpPr>
        <dsp:cNvPr id="0" name=""/>
        <dsp:cNvSpPr/>
      </dsp:nvSpPr>
      <dsp:spPr>
        <a:xfrm>
          <a:off x="0" y="2513030"/>
          <a:ext cx="6513603" cy="8989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62D719-25D4-4666-966E-755B86878D7F}">
      <dsp:nvSpPr>
        <dsp:cNvPr id="0" name=""/>
        <dsp:cNvSpPr/>
      </dsp:nvSpPr>
      <dsp:spPr>
        <a:xfrm>
          <a:off x="271935" y="2687751"/>
          <a:ext cx="494427" cy="49442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4FAFD3-8ACD-4837-84C4-96BA27E78064}">
      <dsp:nvSpPr>
        <dsp:cNvPr id="0" name=""/>
        <dsp:cNvSpPr/>
      </dsp:nvSpPr>
      <dsp:spPr>
        <a:xfrm>
          <a:off x="1113082" y="2867107"/>
          <a:ext cx="4676519" cy="96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73" tIns="21873" rIns="21873" bIns="21873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How many people?</a:t>
          </a:r>
        </a:p>
      </dsp:txBody>
      <dsp:txXfrm>
        <a:off x="1113082" y="2867107"/>
        <a:ext cx="4676519" cy="96049"/>
      </dsp:txXfrm>
    </dsp:sp>
    <dsp:sp modelId="{067BE09A-073D-4716-AD79-69509194111D}">
      <dsp:nvSpPr>
        <dsp:cNvPr id="0" name=""/>
        <dsp:cNvSpPr/>
      </dsp:nvSpPr>
      <dsp:spPr>
        <a:xfrm>
          <a:off x="0" y="3638945"/>
          <a:ext cx="6513603" cy="8989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727645-F0BC-4E91-8DF8-57C1C42AC175}">
      <dsp:nvSpPr>
        <dsp:cNvPr id="0" name=""/>
        <dsp:cNvSpPr/>
      </dsp:nvSpPr>
      <dsp:spPr>
        <a:xfrm>
          <a:off x="271935" y="3841211"/>
          <a:ext cx="494427" cy="49442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4C2822-6C2B-4F8D-9131-8EA7538BAABD}">
      <dsp:nvSpPr>
        <dsp:cNvPr id="0" name=""/>
        <dsp:cNvSpPr/>
      </dsp:nvSpPr>
      <dsp:spPr>
        <a:xfrm>
          <a:off x="1070727" y="3911485"/>
          <a:ext cx="5442876" cy="237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73" tIns="21873" rIns="21873" bIns="21873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Days between order and depart?</a:t>
          </a:r>
        </a:p>
      </dsp:txBody>
      <dsp:txXfrm>
        <a:off x="1070727" y="3911485"/>
        <a:ext cx="5442876" cy="237666"/>
      </dsp:txXfrm>
    </dsp:sp>
    <dsp:sp modelId="{C8ADE447-5E59-4BA2-8D30-6B655E6D4FCF}">
      <dsp:nvSpPr>
        <dsp:cNvPr id="0" name=""/>
        <dsp:cNvSpPr/>
      </dsp:nvSpPr>
      <dsp:spPr>
        <a:xfrm>
          <a:off x="0" y="4830469"/>
          <a:ext cx="6513603" cy="8989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E15600-6D13-4243-905D-FDA0918ACCC5}">
      <dsp:nvSpPr>
        <dsp:cNvPr id="0" name=""/>
        <dsp:cNvSpPr/>
      </dsp:nvSpPr>
      <dsp:spPr>
        <a:xfrm>
          <a:off x="271935" y="4979175"/>
          <a:ext cx="494427" cy="49442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BEA88E-9032-4B64-8DEE-64BAE4A225EE}">
      <dsp:nvSpPr>
        <dsp:cNvPr id="0" name=""/>
        <dsp:cNvSpPr/>
      </dsp:nvSpPr>
      <dsp:spPr>
        <a:xfrm>
          <a:off x="1070727" y="5129812"/>
          <a:ext cx="5442876" cy="206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73" tIns="21873" rIns="21873" bIns="21873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Return date is </a:t>
          </a:r>
          <a:r>
            <a:rPr lang="en-US" sz="2800" kern="1200" dirty="0" err="1"/>
            <a:t>holidaty</a:t>
          </a:r>
          <a:r>
            <a:rPr lang="en-US" sz="2800" kern="1200" dirty="0"/>
            <a:t>?</a:t>
          </a:r>
        </a:p>
      </dsp:txBody>
      <dsp:txXfrm>
        <a:off x="1070727" y="5129812"/>
        <a:ext cx="5442876" cy="2066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83D80-B270-4942-A6B8-FB73F706EBD1}">
      <dsp:nvSpPr>
        <dsp:cNvPr id="0" name=""/>
        <dsp:cNvSpPr/>
      </dsp:nvSpPr>
      <dsp:spPr>
        <a:xfrm>
          <a:off x="838" y="483407"/>
          <a:ext cx="1360661" cy="13606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Order date month</a:t>
          </a:r>
        </a:p>
      </dsp:txBody>
      <dsp:txXfrm>
        <a:off x="200102" y="682671"/>
        <a:ext cx="962133" cy="962133"/>
      </dsp:txXfrm>
    </dsp:sp>
    <dsp:sp modelId="{0A3CF320-C833-42C7-B1B7-95E2327CD4EB}">
      <dsp:nvSpPr>
        <dsp:cNvPr id="0" name=""/>
        <dsp:cNvSpPr/>
      </dsp:nvSpPr>
      <dsp:spPr>
        <a:xfrm rot="10800000">
          <a:off x="443053" y="1994085"/>
          <a:ext cx="476231" cy="1981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10BE3-D469-4E09-92DF-D419B9273D19}">
      <dsp:nvSpPr>
        <dsp:cNvPr id="0" name=""/>
        <dsp:cNvSpPr/>
      </dsp:nvSpPr>
      <dsp:spPr>
        <a:xfrm>
          <a:off x="13935" y="2330991"/>
          <a:ext cx="1334468" cy="16540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People amount</a:t>
          </a:r>
        </a:p>
      </dsp:txBody>
      <dsp:txXfrm>
        <a:off x="209363" y="2573219"/>
        <a:ext cx="943612" cy="1169582"/>
      </dsp:txXfrm>
    </dsp:sp>
    <dsp:sp modelId="{05DB3AD4-55F7-4DEA-8DDE-F33E46F102BF}">
      <dsp:nvSpPr>
        <dsp:cNvPr id="0" name=""/>
        <dsp:cNvSpPr/>
      </dsp:nvSpPr>
      <dsp:spPr>
        <a:xfrm rot="5605472">
          <a:off x="1492877" y="3121781"/>
          <a:ext cx="476231" cy="1981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06459-E5CA-4C2A-A8EC-90B3F0944AB5}">
      <dsp:nvSpPr>
        <dsp:cNvPr id="0" name=""/>
        <dsp:cNvSpPr/>
      </dsp:nvSpPr>
      <dsp:spPr>
        <a:xfrm>
          <a:off x="2102083" y="2599411"/>
          <a:ext cx="1312532" cy="13657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days</a:t>
          </a:r>
        </a:p>
      </dsp:txBody>
      <dsp:txXfrm>
        <a:off x="2294299" y="2799427"/>
        <a:ext cx="928100" cy="965765"/>
      </dsp:txXfrm>
    </dsp:sp>
    <dsp:sp modelId="{D1BCDAB5-52BE-4ED2-8B94-FDCAE4374295}">
      <dsp:nvSpPr>
        <dsp:cNvPr id="0" name=""/>
        <dsp:cNvSpPr/>
      </dsp:nvSpPr>
      <dsp:spPr>
        <a:xfrm rot="60309">
          <a:off x="2536411" y="2261217"/>
          <a:ext cx="476231" cy="1981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C9B11-790C-4271-BA77-E355C51F1BFB}">
      <dsp:nvSpPr>
        <dsp:cNvPr id="0" name=""/>
        <dsp:cNvSpPr/>
      </dsp:nvSpPr>
      <dsp:spPr>
        <a:xfrm>
          <a:off x="2041830" y="771005"/>
          <a:ext cx="1497275" cy="13613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cp</a:t>
          </a:r>
        </a:p>
      </dsp:txBody>
      <dsp:txXfrm>
        <a:off x="2261101" y="970364"/>
        <a:ext cx="1058733" cy="962587"/>
      </dsp:txXfrm>
    </dsp:sp>
    <dsp:sp modelId="{97D54B56-B431-4B79-B620-44BEFD92E979}">
      <dsp:nvSpPr>
        <dsp:cNvPr id="0" name=""/>
        <dsp:cNvSpPr/>
      </dsp:nvSpPr>
      <dsp:spPr>
        <a:xfrm rot="5568864">
          <a:off x="3662720" y="1407192"/>
          <a:ext cx="476231" cy="19810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FCBBF-81E2-4761-BCDB-C686286F416E}">
      <dsp:nvSpPr>
        <dsp:cNvPr id="0" name=""/>
        <dsp:cNvSpPr/>
      </dsp:nvSpPr>
      <dsp:spPr>
        <a:xfrm>
          <a:off x="4251260" y="857395"/>
          <a:ext cx="1580753" cy="14098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price</a:t>
          </a:r>
        </a:p>
      </dsp:txBody>
      <dsp:txXfrm>
        <a:off x="4482756" y="1063864"/>
        <a:ext cx="1117761" cy="996921"/>
      </dsp:txXfrm>
    </dsp:sp>
    <dsp:sp modelId="{16DEA508-0E31-47C8-A8AB-0B29E45056E9}">
      <dsp:nvSpPr>
        <dsp:cNvPr id="0" name=""/>
        <dsp:cNvSpPr/>
      </dsp:nvSpPr>
      <dsp:spPr>
        <a:xfrm rot="10800000">
          <a:off x="4803521" y="2360699"/>
          <a:ext cx="476231" cy="198101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960D2-96CD-4799-9D69-41A08BB3EEA0}">
      <dsp:nvSpPr>
        <dsp:cNvPr id="0" name=""/>
        <dsp:cNvSpPr/>
      </dsp:nvSpPr>
      <dsp:spPr>
        <a:xfrm>
          <a:off x="4189750" y="2641032"/>
          <a:ext cx="1703773" cy="16413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Begin date month</a:t>
          </a:r>
        </a:p>
      </dsp:txBody>
      <dsp:txXfrm>
        <a:off x="4439262" y="2881396"/>
        <a:ext cx="1204749" cy="1160577"/>
      </dsp:txXfrm>
    </dsp:sp>
    <dsp:sp modelId="{5EC1A782-8421-4753-948C-658EBB5CE4F7}">
      <dsp:nvSpPr>
        <dsp:cNvPr id="0" name=""/>
        <dsp:cNvSpPr/>
      </dsp:nvSpPr>
      <dsp:spPr>
        <a:xfrm rot="5615307">
          <a:off x="6000099" y="3437674"/>
          <a:ext cx="476231" cy="1981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0D64-143C-492D-9B12-A82CAE693092}">
      <dsp:nvSpPr>
        <dsp:cNvPr id="0" name=""/>
        <dsp:cNvSpPr/>
      </dsp:nvSpPr>
      <dsp:spPr>
        <a:xfrm>
          <a:off x="6571231" y="2922249"/>
          <a:ext cx="1638501" cy="13734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discount</a:t>
          </a:r>
        </a:p>
      </dsp:txBody>
      <dsp:txXfrm>
        <a:off x="6811184" y="3123390"/>
        <a:ext cx="1158595" cy="971193"/>
      </dsp:txXfrm>
    </dsp:sp>
    <dsp:sp modelId="{A925BC85-DFBF-4B90-9E7C-1745181537C6}">
      <dsp:nvSpPr>
        <dsp:cNvPr id="0" name=""/>
        <dsp:cNvSpPr/>
      </dsp:nvSpPr>
      <dsp:spPr>
        <a:xfrm rot="60338">
          <a:off x="7168785" y="2574582"/>
          <a:ext cx="476231" cy="1981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17301-FAA0-4449-9525-92F4728AAC2A}">
      <dsp:nvSpPr>
        <dsp:cNvPr id="0" name=""/>
        <dsp:cNvSpPr/>
      </dsp:nvSpPr>
      <dsp:spPr>
        <a:xfrm>
          <a:off x="6635850" y="1100499"/>
          <a:ext cx="1573883" cy="13357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Fly count</a:t>
          </a:r>
        </a:p>
      </dsp:txBody>
      <dsp:txXfrm>
        <a:off x="6866340" y="1296112"/>
        <a:ext cx="1112903" cy="944504"/>
      </dsp:txXfrm>
    </dsp:sp>
    <dsp:sp modelId="{31C95F39-5ABE-44E8-AF71-FC778EEC745B}">
      <dsp:nvSpPr>
        <dsp:cNvPr id="0" name=""/>
        <dsp:cNvSpPr/>
      </dsp:nvSpPr>
      <dsp:spPr>
        <a:xfrm rot="5622294">
          <a:off x="8333159" y="1743681"/>
          <a:ext cx="476231" cy="1981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B80DB-E37D-4812-9BC3-94788EDA4810}">
      <dsp:nvSpPr>
        <dsp:cNvPr id="0" name=""/>
        <dsp:cNvSpPr/>
      </dsp:nvSpPr>
      <dsp:spPr>
        <a:xfrm>
          <a:off x="8922372" y="1088033"/>
          <a:ext cx="1592388" cy="16579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Order date </a:t>
          </a:r>
          <a:r>
            <a:rPr lang="en-US" sz="1800" kern="1200" dirty="0" err="1"/>
            <a:t>dayofweek</a:t>
          </a:r>
          <a:endParaRPr lang="en-US" sz="1800" kern="1200" dirty="0"/>
        </a:p>
      </dsp:txBody>
      <dsp:txXfrm>
        <a:off x="9155572" y="1330838"/>
        <a:ext cx="1125988" cy="1172367"/>
      </dsp:txXfrm>
    </dsp:sp>
    <dsp:sp modelId="{EBC2BFE3-8552-43DB-8B3A-A35E8FB3DEA7}">
      <dsp:nvSpPr>
        <dsp:cNvPr id="0" name=""/>
        <dsp:cNvSpPr/>
      </dsp:nvSpPr>
      <dsp:spPr>
        <a:xfrm rot="10800000">
          <a:off x="9480451" y="2890683"/>
          <a:ext cx="476231" cy="19810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A2F47-9326-4F96-9A03-A78971D71122}">
      <dsp:nvSpPr>
        <dsp:cNvPr id="0" name=""/>
        <dsp:cNvSpPr/>
      </dsp:nvSpPr>
      <dsp:spPr>
        <a:xfrm>
          <a:off x="9038236" y="3222243"/>
          <a:ext cx="1360661" cy="136066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MORE...</a:t>
          </a:r>
          <a:endParaRPr lang="en-US" sz="2300" kern="1200" dirty="0"/>
        </a:p>
      </dsp:txBody>
      <dsp:txXfrm>
        <a:off x="9237500" y="3421507"/>
        <a:ext cx="962133" cy="9621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FAA6E-3C24-41BE-A302-09E6F9CAA037}">
      <dsp:nvSpPr>
        <dsp:cNvPr id="0" name=""/>
        <dsp:cNvSpPr/>
      </dsp:nvSpPr>
      <dsp:spPr>
        <a:xfrm>
          <a:off x="0" y="3552166"/>
          <a:ext cx="6513603" cy="2330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Most of orders would be </a:t>
          </a:r>
          <a:r>
            <a:rPr lang="en-US" sz="3000" kern="1200" dirty="0" err="1"/>
            <a:t>cancled</a:t>
          </a:r>
          <a:r>
            <a:rPr lang="en-US" sz="3000" kern="1200" dirty="0"/>
            <a:t> in the end depend the data set:  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 model that labels all order as not deal =&gt;  get 0.5 AUC</a:t>
          </a:r>
        </a:p>
      </dsp:txBody>
      <dsp:txXfrm>
        <a:off x="0" y="3552166"/>
        <a:ext cx="6513603" cy="2330605"/>
      </dsp:txXfrm>
    </dsp:sp>
    <dsp:sp modelId="{984EE803-A1D4-460D-A539-785AAE7E6BF5}">
      <dsp:nvSpPr>
        <dsp:cNvPr id="0" name=""/>
        <dsp:cNvSpPr/>
      </dsp:nvSpPr>
      <dsp:spPr>
        <a:xfrm rot="10800000">
          <a:off x="0" y="2653"/>
          <a:ext cx="6513603" cy="3584471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How to build a null model:             always return the most popular Category</a:t>
          </a:r>
        </a:p>
      </dsp:txBody>
      <dsp:txXfrm rot="10800000">
        <a:off x="0" y="2653"/>
        <a:ext cx="6513603" cy="23290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FB53B-0C89-4A9D-84CE-9A363AFD9E36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67B6B-7728-4A6C-BF47-11B98FCD62F0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D9B1D-DB26-4D9D-B4B2-D4F4969FD202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Logistic Regression</a:t>
          </a:r>
        </a:p>
      </dsp:txBody>
      <dsp:txXfrm>
        <a:off x="1342800" y="3255669"/>
        <a:ext cx="3600000" cy="720000"/>
      </dsp:txXfrm>
    </dsp:sp>
    <dsp:sp modelId="{6A6416F3-9F58-41B8-AD66-B0A0EC8A811D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21E6F-8F7C-4959-87A4-6A0F591346C8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07456-778B-48D5-870E-0E8A7DFF1B2C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Random Forest</a:t>
          </a:r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A8156-8304-420B-8193-307565A2F43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9BBBA-3C2D-4001-A6D3-02441BC71F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8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9BBBA-3C2D-4001-A6D3-02441BC71F5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67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9BBBA-3C2D-4001-A6D3-02441BC71F5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61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BBBA-3C2D-4001-A6D3-02441BC71F5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BBBA-3C2D-4001-A6D3-02441BC71F5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42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BBBA-3C2D-4001-A6D3-02441BC71F5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53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9BBBA-3C2D-4001-A6D3-02441BC71F5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32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59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83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91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85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33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71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11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61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80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8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0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8276-84B8-4F7C-9B09-C9BDDC661E98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1348-C6E3-49A6-8B1A-59E4EA8C8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28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45368" y="1618302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Deal Or Not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45368" y="4684318"/>
            <a:ext cx="6105194" cy="682079"/>
          </a:xfrm>
        </p:spPr>
        <p:txBody>
          <a:bodyPr>
            <a:no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107753034</a:t>
            </a:r>
            <a:r>
              <a:rPr lang="zh-TW" altLang="en-US" dirty="0">
                <a:solidFill>
                  <a:srgbClr val="FFFFFF"/>
                </a:solidFill>
              </a:rPr>
              <a:t> 蔡政憲</a:t>
            </a:r>
            <a:endParaRPr lang="en-US" altLang="zh-TW" dirty="0">
              <a:solidFill>
                <a:srgbClr val="FFFFFF"/>
              </a:solidFill>
            </a:endParaRPr>
          </a:p>
          <a:p>
            <a:r>
              <a:rPr lang="en-US" altLang="zh-TW" dirty="0">
                <a:solidFill>
                  <a:srgbClr val="FFFFFF"/>
                </a:solidFill>
              </a:rPr>
              <a:t>107753022 </a:t>
            </a:r>
            <a:r>
              <a:rPr lang="zh-TW" altLang="en-US" dirty="0">
                <a:solidFill>
                  <a:srgbClr val="FFFFFF"/>
                </a:solidFill>
              </a:rPr>
              <a:t>賴以立</a:t>
            </a:r>
          </a:p>
        </p:txBody>
      </p:sp>
    </p:spTree>
    <p:extLst>
      <p:ext uri="{BB962C8B-B14F-4D97-AF65-F5344CB8AC3E}">
        <p14:creationId xmlns:p14="http://schemas.microsoft.com/office/powerpoint/2010/main" val="271797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Input Preprocessing</a:t>
            </a:r>
            <a:endParaRPr lang="zh-TW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F37FD6A-4C1C-4116-A535-5BE7BE24B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718299"/>
              </p:ext>
            </p:extLst>
          </p:nvPr>
        </p:nvGraphicFramePr>
        <p:xfrm>
          <a:off x="518160" y="2385390"/>
          <a:ext cx="1126744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98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89E559-C38E-4115-ADAE-DE8A21AD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Travel Motivation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039A3A09-56EB-4F00-A967-5B2B3DF05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4012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8BC9114D-9406-4729-AD4B-F5608C109FB4}"/>
              </a:ext>
            </a:extLst>
          </p:cNvPr>
          <p:cNvSpPr txBox="1"/>
          <p:nvPr/>
        </p:nvSpPr>
        <p:spPr>
          <a:xfrm>
            <a:off x="3342640" y="6456171"/>
            <a:ext cx="90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 : https://wiki.mbalib.com/zh-tw/%E6%97%85%E6%B8%B8%E5%8A%A8%E6%9C%BA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rgbClr val="FFFFFF"/>
                </a:solidFill>
              </a:rPr>
              <a:t>Feature</a:t>
            </a:r>
            <a:endParaRPr lang="zh-TW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F37FD6A-4C1C-4116-A535-5BE7BE24B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2748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96F14F36-D130-4D37-BE03-0574628D98E8}"/>
              </a:ext>
            </a:extLst>
          </p:cNvPr>
          <p:cNvSpPr txBox="1"/>
          <p:nvPr/>
        </p:nvSpPr>
        <p:spPr>
          <a:xfrm>
            <a:off x="7589520" y="10120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5606579-5978-4663-B50A-82DC43B31A1C}"/>
              </a:ext>
            </a:extLst>
          </p:cNvPr>
          <p:cNvSpPr txBox="1"/>
          <p:nvPr/>
        </p:nvSpPr>
        <p:spPr>
          <a:xfrm>
            <a:off x="6205742" y="858116"/>
            <a:ext cx="449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date? Holiday? Month?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2CCCD96-AA2D-40F0-8CB5-8DDFCAC3B725}"/>
              </a:ext>
            </a:extLst>
          </p:cNvPr>
          <p:cNvSpPr txBox="1"/>
          <p:nvPr/>
        </p:nvSpPr>
        <p:spPr>
          <a:xfrm>
            <a:off x="5244038" y="295250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8D2E17-8177-42BA-9496-4DFB8159DA71}"/>
              </a:ext>
            </a:extLst>
          </p:cNvPr>
          <p:cNvSpPr txBox="1"/>
          <p:nvPr/>
        </p:nvSpPr>
        <p:spPr>
          <a:xfrm>
            <a:off x="6205742" y="1952372"/>
            <a:ext cx="5502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Expensive? Discount? High cp value?</a:t>
            </a:r>
          </a:p>
        </p:txBody>
      </p:sp>
    </p:spTree>
    <p:extLst>
      <p:ext uri="{BB962C8B-B14F-4D97-AF65-F5344CB8AC3E}">
        <p14:creationId xmlns:p14="http://schemas.microsoft.com/office/powerpoint/2010/main" val="202029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6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 altLang="zh-TW" dirty="0"/>
              <a:t>Feature selection</a:t>
            </a:r>
            <a:endParaRPr lang="zh-TW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F37FD6A-4C1C-4116-A535-5BE7BE24B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155008"/>
              </p:ext>
            </p:extLst>
          </p:nvPr>
        </p:nvGraphicFramePr>
        <p:xfrm>
          <a:off x="838200" y="231786"/>
          <a:ext cx="10515600" cy="5066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204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9106DB-9DB5-4F10-AC06-58BFAD92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 Null model</a:t>
            </a:r>
          </a:p>
        </p:txBody>
      </p:sp>
      <p:graphicFrame>
        <p:nvGraphicFramePr>
          <p:cNvPr id="6" name="內容版面配置區 2">
            <a:extLst>
              <a:ext uri="{FF2B5EF4-FFF2-40B4-BE49-F238E27FC236}">
                <a16:creationId xmlns:a16="http://schemas.microsoft.com/office/drawing/2014/main" id="{238750AC-C31B-4ED1-81F0-AD1B1042E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4304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71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C2C95-F098-4F0A-B741-36F12A43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Modeling</a:t>
            </a:r>
          </a:p>
        </p:txBody>
      </p:sp>
      <p:graphicFrame>
        <p:nvGraphicFramePr>
          <p:cNvPr id="12" name="內容版面配置區 2">
            <a:extLst>
              <a:ext uri="{FF2B5EF4-FFF2-40B4-BE49-F238E27FC236}">
                <a16:creationId xmlns:a16="http://schemas.microsoft.com/office/drawing/2014/main" id="{DD4E1E67-C4FB-455B-A3F6-AED39E4F5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8481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062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16C6D-D577-4E8A-9E9A-2D9C41F0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Logistic Regression</a:t>
            </a:r>
            <a:br>
              <a:rPr lang="en-US" kern="1200">
                <a:latin typeface="+mj-lt"/>
                <a:ea typeface="+mj-ea"/>
                <a:cs typeface="+mj-cs"/>
              </a:rPr>
            </a:br>
            <a:endParaRPr 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EB4281-E4E1-4AD0-A7CD-83DD8883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067"/>
            <a:ext cx="3246120" cy="17811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600" dirty="0"/>
              <a:t>Poor AUC : 0.59 </a:t>
            </a:r>
          </a:p>
          <a:p>
            <a:pPr marL="0" indent="0">
              <a:buNone/>
            </a:pPr>
            <a:r>
              <a:rPr lang="en-US" sz="2600" kern="1200" dirty="0">
                <a:latin typeface="+mn-lt"/>
                <a:ea typeface="+mn-ea"/>
                <a:cs typeface="+mn-cs"/>
              </a:rPr>
              <a:t>Null model : 0.5</a:t>
            </a:r>
          </a:p>
          <a:p>
            <a:pPr marL="0" indent="0">
              <a:buNone/>
            </a:pPr>
            <a:r>
              <a:rPr lang="en-US" sz="2600" dirty="0"/>
              <a:t>Not good enough!</a:t>
            </a:r>
            <a:endParaRPr lang="en-US" sz="26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6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67673A-700F-4FED-A8DB-8E9DDD22DC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849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FF73E7-BE51-4AC2-83BB-CC49D417F44F}"/>
              </a:ext>
            </a:extLst>
          </p:cNvPr>
          <p:cNvSpPr txBox="1"/>
          <p:nvPr/>
        </p:nvSpPr>
        <p:spPr>
          <a:xfrm>
            <a:off x="838200" y="4223501"/>
            <a:ext cx="398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Thought:</a:t>
            </a:r>
          </a:p>
          <a:p>
            <a:r>
              <a:rPr lang="en-US" dirty="0"/>
              <a:t>There are large number of categorical features/variables.</a:t>
            </a:r>
          </a:p>
          <a:p>
            <a:r>
              <a:rPr lang="en-US" dirty="0"/>
              <a:t>Transformations for non-linear features do not do well.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4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16C6D-D577-4E8A-9E9A-2D9C41F0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Random Forest</a:t>
            </a:r>
            <a:br>
              <a:rPr lang="en-US" kern="1200" dirty="0">
                <a:latin typeface="+mj-lt"/>
                <a:ea typeface="+mj-ea"/>
                <a:cs typeface="+mj-cs"/>
              </a:rPr>
            </a:b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EB4281-E4E1-4AD0-A7CD-83DD8883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067"/>
            <a:ext cx="3124200" cy="22210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TW" sz="2400" dirty="0" err="1"/>
              <a:t>n_estimators</a:t>
            </a:r>
            <a:r>
              <a:rPr lang="en-US" altLang="zh-TW" sz="2400" dirty="0"/>
              <a:t> = 200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AUC : 0.67</a:t>
            </a:r>
          </a:p>
          <a:p>
            <a:pPr marL="0" indent="0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Null model : 0.5</a:t>
            </a:r>
          </a:p>
          <a:p>
            <a:pPr marL="0" indent="0">
              <a:buNone/>
            </a:pPr>
            <a:r>
              <a:rPr lang="en-US" altLang="zh-TW" sz="2400" dirty="0"/>
              <a:t>Perform evaluation : Cross-validation</a:t>
            </a:r>
          </a:p>
          <a:p>
            <a:pPr marL="0" indent="0">
              <a:buNone/>
            </a:pPr>
            <a:endParaRPr lang="en-US" sz="26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489AFD-9164-4CB3-95DE-E2EF1E24B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0" y="594248"/>
            <a:ext cx="6939280" cy="547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5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0BD5F-33CF-48DD-B86D-893EB5BE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Improvement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1671F49-F6BF-4C71-9A3F-02938AD61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39D13F-648D-4339-86BC-37EA6A0E0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990" y="2790978"/>
            <a:ext cx="7991850" cy="3215749"/>
          </a:xfrm>
        </p:spPr>
        <p:txBody>
          <a:bodyPr>
            <a:normAutofit/>
          </a:bodyPr>
          <a:lstStyle/>
          <a:p>
            <a:r>
              <a:rPr lang="en-US" sz="2400" dirty="0"/>
              <a:t>In the </a:t>
            </a:r>
            <a:r>
              <a:rPr lang="en-US" sz="2400" dirty="0" err="1"/>
              <a:t>begining</a:t>
            </a:r>
            <a:r>
              <a:rPr lang="en-US" sz="2400" dirty="0"/>
              <a:t>, AUC is around 0.61,               </a:t>
            </a:r>
          </a:p>
          <a:p>
            <a:pPr marL="0" indent="0">
              <a:buNone/>
            </a:pPr>
            <a:r>
              <a:rPr lang="en-US" sz="2400" dirty="0"/>
              <a:t>   after we put the source to be a feature,</a:t>
            </a:r>
          </a:p>
          <a:p>
            <a:pPr marL="0" indent="0">
              <a:buNone/>
            </a:pPr>
            <a:r>
              <a:rPr lang="en-US" sz="2400" dirty="0"/>
              <a:t>   and changed it into dummy variables, AUC was up to 0.67!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907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TW" sz="2600">
                <a:solidFill>
                  <a:srgbClr val="FFFFFF"/>
                </a:solidFill>
              </a:rPr>
              <a:t>Result</a:t>
            </a:r>
            <a:endParaRPr lang="zh-TW" altLang="en-US" sz="2600">
              <a:solidFill>
                <a:srgbClr val="FFFFFF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D59DE3-954A-486D-97AC-FE007FE8B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0" t="21926" r="6875" b="12000"/>
          <a:stretch/>
        </p:blipFill>
        <p:spPr>
          <a:xfrm>
            <a:off x="3616960" y="579120"/>
            <a:ext cx="8382000" cy="437896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88080" y="5321753"/>
            <a:ext cx="7188199" cy="1292090"/>
          </a:xfrm>
        </p:spPr>
        <p:txBody>
          <a:bodyPr>
            <a:normAutofit/>
          </a:bodyPr>
          <a:lstStyle/>
          <a:p>
            <a:r>
              <a:rPr lang="en-US" altLang="zh-TW" dirty="0"/>
              <a:t>AUC : 0.67 (the competition No1 : 0.76)</a:t>
            </a:r>
          </a:p>
          <a:p>
            <a:r>
              <a:rPr lang="en-US" altLang="zh-TW" dirty="0"/>
              <a:t>Accuracy :  0.7476356509651102</a:t>
            </a:r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9836AD02-B349-4508-9118-81FE1E6182F0}"/>
              </a:ext>
            </a:extLst>
          </p:cNvPr>
          <p:cNvSpPr/>
          <p:nvPr/>
        </p:nvSpPr>
        <p:spPr>
          <a:xfrm>
            <a:off x="2548927" y="35661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6AD020E-31B3-4031-B193-E1EDEBB1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ellipse">
            <a:avLst/>
          </a:prstGeo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Agency FB" panose="020B0503020202020204" pitchFamily="34" charset="0"/>
              </a:rPr>
              <a:t>Where is Data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9975E4F-3DF5-42C8-BECD-D6105D74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67481"/>
            <a:ext cx="3564409" cy="2427333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BC9C9F8C-6755-445B-B583-DB438856F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61" y="952501"/>
            <a:ext cx="7355839" cy="51536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8830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</a:rPr>
              <a:t>Challenge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0E2EA5F-E64C-41C5-B1E1-4DEBBA1A4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0574" y="1828800"/>
            <a:ext cx="4977578" cy="4232171"/>
          </a:xfrm>
        </p:spPr>
        <p:txBody>
          <a:bodyPr anchor="ctr"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</a:rPr>
              <a:t>What is useful feature?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How to produce? Try!</a:t>
            </a:r>
          </a:p>
          <a:p>
            <a:r>
              <a:rPr lang="en-US" altLang="zh-TW" dirty="0">
                <a:solidFill>
                  <a:srgbClr val="000000"/>
                </a:solidFill>
              </a:rPr>
              <a:t>Model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choose                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Logistic Regression?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KNN?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Random Forest?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(the No.1 use LGB model)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00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340A1A-3295-43D0-B042-ABCFCE15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gency FB" panose="020B0503020202020204" pitchFamily="34" charset="0"/>
              </a:rPr>
              <a:t>Why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9A5E505-7DC8-48A6-87DB-985068C7C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11" name="內容版面配置區 7">
            <a:extLst>
              <a:ext uri="{FF2B5EF4-FFF2-40B4-BE49-F238E27FC236}">
                <a16:creationId xmlns:a16="http://schemas.microsoft.com/office/drawing/2014/main" id="{77320FBB-EABB-403F-A72E-8FC38DB84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61" y="1036319"/>
            <a:ext cx="7791099" cy="4746143"/>
          </a:xfrm>
          <a:prstGeom prst="rect">
            <a:avLst/>
          </a:prstGeom>
        </p:spPr>
      </p:pic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62085F8F-4C72-480A-86E3-66893BCCE17B}"/>
              </a:ext>
            </a:extLst>
          </p:cNvPr>
          <p:cNvSpPr/>
          <p:nvPr/>
        </p:nvSpPr>
        <p:spPr>
          <a:xfrm>
            <a:off x="7172960" y="192559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9D5389-1FDE-4220-A670-86336E02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Agency FB" panose="020B0503020202020204" pitchFamily="34" charset="0"/>
              </a:rPr>
              <a:t>Input format </a:t>
            </a:r>
            <a:endParaRPr lang="en-US" sz="4800" dirty="0">
              <a:latin typeface="Agency FB" panose="020B0503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973E1-03BC-4514-A4C4-3C9F64C30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altLang="zh-TW" sz="3200" dirty="0"/>
              <a:t>airline.csv</a:t>
            </a:r>
          </a:p>
          <a:p>
            <a:r>
              <a:rPr lang="en-US" altLang="zh-TW" sz="3200" dirty="0"/>
              <a:t>cache_map.csv </a:t>
            </a:r>
          </a:p>
          <a:p>
            <a:r>
              <a:rPr lang="en-US" altLang="zh-TW" sz="3200" dirty="0"/>
              <a:t>day_schedule.csv </a:t>
            </a:r>
          </a:p>
          <a:p>
            <a:r>
              <a:rPr lang="en-US" altLang="zh-TW" sz="3200" dirty="0"/>
              <a:t>group.csv </a:t>
            </a:r>
          </a:p>
          <a:p>
            <a:r>
              <a:rPr lang="en-US" altLang="zh-TW" sz="3200" dirty="0"/>
              <a:t>order.csv </a:t>
            </a:r>
          </a:p>
          <a:p>
            <a:pPr marL="0" indent="0">
              <a:buNone/>
            </a:pPr>
            <a:endParaRPr lang="en-US" altLang="zh-TW" sz="2000" dirty="0"/>
          </a:p>
          <a:p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47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77C7E6-C638-4475-B213-F8835C40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Group.csv</a:t>
            </a:r>
          </a:p>
        </p:txBody>
      </p:sp>
      <p:pic>
        <p:nvPicPr>
          <p:cNvPr id="8" name="內容版面配置區 7" descr="Spyder (Python 3.7)">
            <a:extLst>
              <a:ext uri="{FF2B5EF4-FFF2-40B4-BE49-F238E27FC236}">
                <a16:creationId xmlns:a16="http://schemas.microsoft.com/office/drawing/2014/main" id="{41C97BB4-9E9F-468C-819C-748A81463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4" r="26181" b="6059"/>
          <a:stretch/>
        </p:blipFill>
        <p:spPr>
          <a:xfrm>
            <a:off x="736600" y="1656079"/>
            <a:ext cx="10718800" cy="47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5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77C7E6-C638-4475-B213-F8835C40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Order.csv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444F510-1FFB-4453-829C-1E0CE96F6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939" r="23207" b="7932"/>
          <a:stretch/>
        </p:blipFill>
        <p:spPr>
          <a:xfrm>
            <a:off x="556532" y="1554480"/>
            <a:ext cx="11523708" cy="511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5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77C7E6-C638-4475-B213-F8835C40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Airline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.csv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0D8EFD-32CD-4D99-8BBC-B346E008C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250" r="25440" b="7931"/>
          <a:stretch/>
        </p:blipFill>
        <p:spPr>
          <a:xfrm>
            <a:off x="406400" y="1656080"/>
            <a:ext cx="11785600" cy="507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5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77C7E6-C638-4475-B213-F8835C40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Cashe_map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.csv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30103D-6994-40A4-84CC-9CCCEDE5C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B453A7-5DC5-4C40-8E80-20AB70EA5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64" r="25750" b="7704"/>
          <a:stretch/>
        </p:blipFill>
        <p:spPr>
          <a:xfrm>
            <a:off x="345441" y="1825624"/>
            <a:ext cx="11422016" cy="487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2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77C7E6-C638-4475-B213-F8835C40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Day_schedule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.csv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93F76A-1E20-46E9-A78B-79B39C799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549" r="23732" b="10734"/>
          <a:stretch/>
        </p:blipFill>
        <p:spPr>
          <a:xfrm>
            <a:off x="396240" y="1513840"/>
            <a:ext cx="11795760" cy="522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9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360</Words>
  <Application>Microsoft Office PowerPoint</Application>
  <PresentationFormat>寬螢幕</PresentationFormat>
  <Paragraphs>93</Paragraphs>
  <Slides>20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Agency FB</vt:lpstr>
      <vt:lpstr>Arial</vt:lpstr>
      <vt:lpstr>Calibri</vt:lpstr>
      <vt:lpstr>Calibri Light</vt:lpstr>
      <vt:lpstr>Office 佈景主題</vt:lpstr>
      <vt:lpstr>Deal Or Not</vt:lpstr>
      <vt:lpstr>Where is Data</vt:lpstr>
      <vt:lpstr>Why</vt:lpstr>
      <vt:lpstr>Input format </vt:lpstr>
      <vt:lpstr>Group.csv</vt:lpstr>
      <vt:lpstr>Order.csv</vt:lpstr>
      <vt:lpstr>Airline.csv</vt:lpstr>
      <vt:lpstr>Cashe_map.csv</vt:lpstr>
      <vt:lpstr>Day_schedule.csv</vt:lpstr>
      <vt:lpstr>Input Preprocessing</vt:lpstr>
      <vt:lpstr>Travel Motivation</vt:lpstr>
      <vt:lpstr>Feature</vt:lpstr>
      <vt:lpstr>Feature selection</vt:lpstr>
      <vt:lpstr>   Null model</vt:lpstr>
      <vt:lpstr>Modeling</vt:lpstr>
      <vt:lpstr>Logistic Regression </vt:lpstr>
      <vt:lpstr>Random Forest </vt:lpstr>
      <vt:lpstr>Improvement</vt:lpstr>
      <vt:lpstr>Result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 Or Not</dc:title>
  <dc:creator>office365</dc:creator>
  <cp:lastModifiedBy>office365</cp:lastModifiedBy>
  <cp:revision>15</cp:revision>
  <dcterms:created xsi:type="dcterms:W3CDTF">2019-01-10T08:05:48Z</dcterms:created>
  <dcterms:modified xsi:type="dcterms:W3CDTF">2019-01-13T10:34:35Z</dcterms:modified>
</cp:coreProperties>
</file>