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  <p:sldId id="266" r:id="rId9"/>
    <p:sldId id="260" r:id="rId10"/>
    <p:sldId id="262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HY울릉도M" panose="0203060000010101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10394404" y="5625815"/>
            <a:ext cx="20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김수빈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3860749" y="2462465"/>
            <a:ext cx="4427184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FD54E8B-319E-49A7-943F-3759933F4521}"/>
              </a:ext>
            </a:extLst>
          </p:cNvPr>
          <p:cNvSpPr/>
          <p:nvPr/>
        </p:nvSpPr>
        <p:spPr>
          <a:xfrm>
            <a:off x="4505369" y="2102518"/>
            <a:ext cx="31379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HTML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과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CSS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를 사용해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웹 사이트 제작하기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81" y="2632909"/>
            <a:ext cx="4443412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63108" y="2693849"/>
            <a:ext cx="3265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Thank </a:t>
            </a:r>
            <a:r>
              <a:rPr lang="en-US" altLang="ko-KR" sz="4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you</a:t>
            </a:r>
            <a:endParaRPr lang="ko-KR" altLang="en-US" sz="4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4251759" y="1662609"/>
            <a:ext cx="3771900" cy="43940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733223" y="2224978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1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733222" y="3157172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2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HTML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733225" y="4089366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3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CSS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733224" y="5021559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4 WEB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711" y="0"/>
            <a:ext cx="3095694" cy="103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0" y="263281"/>
            <a:ext cx="3326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 목차</a:t>
            </a:r>
            <a:endParaRPr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4114914" y="1049871"/>
            <a:ext cx="3552092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4823660" y="11109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국립현대미술관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=""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7169729" y="1234919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0" y="263281"/>
            <a:ext cx="3326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 개요</a:t>
            </a:r>
            <a:endParaRPr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711" y="0"/>
            <a:ext cx="3095694" cy="103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7"/>
          <a:stretch/>
        </p:blipFill>
        <p:spPr bwMode="auto">
          <a:xfrm>
            <a:off x="1663065" y="1632682"/>
            <a:ext cx="9044853" cy="48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562230" y="2183413"/>
            <a:ext cx="3619175" cy="919718"/>
            <a:chOff x="5203632" y="2171892"/>
            <a:chExt cx="5277678" cy="919718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&lt;frameset&gt;	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전체적인 구조를 잡아줌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3" b="19199"/>
          <a:stretch/>
        </p:blipFill>
        <p:spPr bwMode="auto">
          <a:xfrm>
            <a:off x="461755" y="2020267"/>
            <a:ext cx="7971048" cy="275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711" y="0"/>
            <a:ext cx="3095694" cy="103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19878" y="263281"/>
            <a:ext cx="332613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HTML </a:t>
            </a:r>
          </a:p>
          <a:p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- index.html</a:t>
            </a:r>
            <a:endParaRPr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" name="AutoShape 4" descr="파일:국립현대미술관 MI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711" y="0"/>
            <a:ext cx="3095694" cy="103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0" y="263281"/>
            <a:ext cx="332613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HTML  </a:t>
            </a:r>
          </a:p>
          <a:p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- line.html</a:t>
            </a:r>
            <a:endParaRPr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" name="AutoShape 4" descr="파일:국립현대미술관 MI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6" b="4616"/>
          <a:stretch/>
        </p:blipFill>
        <p:spPr bwMode="auto">
          <a:xfrm>
            <a:off x="473075" y="1890288"/>
            <a:ext cx="8258389" cy="354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915069" y="2014983"/>
            <a:ext cx="3276931" cy="1196717"/>
            <a:chOff x="5203632" y="2171892"/>
            <a:chExt cx="5277678" cy="1196717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&lt;a&gt;	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Target 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속성을 사용해서 </a:t>
              </a:r>
              <a:endPara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  <a:p>
              <a:pPr algn="just"/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새 창에서 열게 함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711" y="0"/>
            <a:ext cx="3095694" cy="103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0" y="263281"/>
            <a:ext cx="332613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HTML</a:t>
            </a:r>
          </a:p>
          <a:p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- total.html</a:t>
            </a:r>
            <a:endParaRPr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" name="AutoShape 4" descr="파일:국립현대미술관 MI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915069" y="1793303"/>
            <a:ext cx="3276931" cy="2027714"/>
            <a:chOff x="5203632" y="2171892"/>
            <a:chExt cx="5277678" cy="2027714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&lt;button&gt;	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&lt;h1&gt;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과 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&lt;button&gt; 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태그에</a:t>
              </a:r>
              <a:endPara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  <a:p>
              <a:pPr algn="just"/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Book.html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을 연결해서 클릭 </a:t>
              </a:r>
              <a:endPara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  <a:p>
              <a:pPr algn="just"/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하면 예약 페이지로 넘어가게 </a:t>
              </a:r>
              <a:endPara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  <a:p>
              <a:pPr algn="just"/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만듦</a:t>
              </a:r>
              <a:endPara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  <a:p>
              <a:pPr algn="just"/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793303"/>
            <a:ext cx="8381681" cy="221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4521360"/>
            <a:ext cx="5929912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532082" y="4633497"/>
            <a:ext cx="4426863" cy="1196717"/>
            <a:chOff x="5203632" y="2171892"/>
            <a:chExt cx="5277678" cy="1196717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&lt;a&gt;	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A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HY울릉도M" panose="02030600000101010101" pitchFamily="18" charset="-127"/>
                  <a:ea typeface="HY울릉도M" panose="02030600000101010101" pitchFamily="18" charset="-127"/>
                </a:rPr>
                <a:t>태그를 활용해서 위로 가기 버튼을 만듦</a:t>
              </a:r>
              <a:endPara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  <a:p>
              <a:pPr algn="just"/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711" y="0"/>
            <a:ext cx="3095694" cy="103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0" y="263281"/>
            <a:ext cx="332613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HTML</a:t>
            </a:r>
          </a:p>
          <a:p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- book.html</a:t>
            </a:r>
            <a:endParaRPr lang="ko-KR" altLang="en-US" sz="3200" dirty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" name="AutoShape 4" descr="파일:국립현대미술관 MI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809328"/>
            <a:ext cx="8284671" cy="353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5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711" y="0"/>
            <a:ext cx="3095694" cy="103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0" y="263281"/>
            <a:ext cx="3326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 CSS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" y="1634830"/>
            <a:ext cx="3694140" cy="114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E7E57F4-6423-4511-8F2C-991E2FA291ED}"/>
              </a:ext>
            </a:extLst>
          </p:cNvPr>
          <p:cNvSpPr txBox="1"/>
          <p:nvPr/>
        </p:nvSpPr>
        <p:spPr>
          <a:xfrm>
            <a:off x="878205" y="1327053"/>
            <a:ext cx="1760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Line.html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6527776" y="213842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A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태그에 링크가 걸려있는데 클릭해도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색이 변하지 않고 설정한 값으로 받게 함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" b="-1512"/>
          <a:stretch/>
        </p:blipFill>
        <p:spPr bwMode="auto">
          <a:xfrm>
            <a:off x="878205" y="3105126"/>
            <a:ext cx="5394894" cy="234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E7E57F4-6423-4511-8F2C-991E2FA291ED}"/>
              </a:ext>
            </a:extLst>
          </p:cNvPr>
          <p:cNvSpPr txBox="1"/>
          <p:nvPr/>
        </p:nvSpPr>
        <p:spPr>
          <a:xfrm>
            <a:off x="878205" y="2797349"/>
            <a:ext cx="1760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total.html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6527776" y="3105126"/>
            <a:ext cx="4261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Total.html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에서는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클래스명을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 사용해서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스타일을 적용함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711" y="0"/>
            <a:ext cx="3095694" cy="103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0" y="263281"/>
            <a:ext cx="3326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울릉도M" panose="02030600000101010101" pitchFamily="18" charset="-127"/>
                <a:ea typeface="HY울릉도M" panose="02030600000101010101" pitchFamily="18" charset="-127"/>
              </a:rPr>
              <a:t> Web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52" y="1031898"/>
            <a:ext cx="10506204" cy="554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110</Words>
  <Application>Microsoft Office PowerPoint</Application>
  <PresentationFormat>사용자 지정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맑은 고딕</vt:lpstr>
      <vt:lpstr>HY울릉도M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KOSTA</cp:lastModifiedBy>
  <cp:revision>46</cp:revision>
  <dcterms:created xsi:type="dcterms:W3CDTF">2017-11-16T00:50:54Z</dcterms:created>
  <dcterms:modified xsi:type="dcterms:W3CDTF">2023-07-26T04:57:47Z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