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6058535"/>
          </a:xfrm>
        </p:spPr>
        <p:txBody>
          <a:bodyPr>
            <a:normAutofit lnSpcReduction="10000"/>
          </a:bodyPr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</a:rPr>
              <a:t>请区分下列三条查询语句结果的语义：</a:t>
            </a:r>
            <a:endParaRPr lang="zh-CN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Q1:  select count(*) from orders;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Q2:  select count(cid) from orders;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Q3:  select count(distinct cid) from orders;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按照下述要求查出满足条件的客户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</a:rPr>
              <a:t>和商品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P (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结果返回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pid)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Q4: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没有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Q5: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Q6: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 1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次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Q7: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的次数超过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次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Q8: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这一种商品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按照下述要求写出对应的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查询语句：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Q9: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返回每一个客户的编号及其最后两份订单的订购日期（订购日期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orddate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类型的字段）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Q10: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在所有有客户的城市中都被销售过的商品的编号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4290" y="76835"/>
            <a:ext cx="303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/>
              <a:t>思考题</a:t>
            </a:r>
            <a:r>
              <a:rPr lang="en-US" altLang="zh-CN" sz="2800" b="1"/>
              <a:t>(2017.3.29)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52880"/>
            <a:ext cx="9144000" cy="3804920"/>
          </a:xfrm>
        </p:spPr>
        <p:txBody>
          <a:bodyPr>
            <a:norm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800" b="1">
                <a:solidFill>
                  <a:srgbClr val="0000CC"/>
                </a:solidFill>
              </a:rPr>
              <a:t>课后自我练习：</a:t>
            </a:r>
            <a:r>
              <a:rPr lang="en-US" altLang="zh-CN" sz="2800" b="1">
                <a:solidFill>
                  <a:srgbClr val="0000CC"/>
                </a:solidFill>
              </a:rPr>
              <a:t>Exercises 3.8, 3.10, 3.11, 3.13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CC"/>
                </a:solidFill>
              </a:rPr>
              <a:t>课后作业：</a:t>
            </a:r>
            <a:r>
              <a:rPr lang="en-US" altLang="zh-CN" sz="2800" b="1">
                <a:solidFill>
                  <a:srgbClr val="0000CC"/>
                </a:solidFill>
              </a:rPr>
              <a:t>homework_2_ch3_2017  (4</a:t>
            </a:r>
            <a:r>
              <a:rPr lang="zh-CN" altLang="en-US" sz="2800" b="1">
                <a:solidFill>
                  <a:srgbClr val="0000CC"/>
                </a:solidFill>
              </a:rPr>
              <a:t>月</a:t>
            </a:r>
            <a:r>
              <a:rPr lang="en-US" altLang="zh-CN" sz="2800" b="1">
                <a:solidFill>
                  <a:srgbClr val="0000CC"/>
                </a:solidFill>
              </a:rPr>
              <a:t>7</a:t>
            </a:r>
            <a:r>
              <a:rPr lang="zh-CN" altLang="zh-CN" sz="2800" b="1">
                <a:solidFill>
                  <a:srgbClr val="0000CC"/>
                </a:solidFill>
              </a:rPr>
              <a:t>号交</a:t>
            </a:r>
            <a:r>
              <a:rPr lang="en-US" altLang="zh-CN" sz="2800" b="1">
                <a:solidFill>
                  <a:srgbClr val="0000CC"/>
                </a:solidFill>
              </a:rPr>
              <a:t>)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CC"/>
                </a:solidFill>
              </a:rPr>
              <a:t>课堂测验：关系代数 </a:t>
            </a:r>
            <a:r>
              <a:rPr lang="en-US" altLang="zh-CN" sz="2800" b="1">
                <a:solidFill>
                  <a:srgbClr val="0000CC"/>
                </a:solidFill>
              </a:rPr>
              <a:t>&amp; SQL 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(4</a:t>
            </a:r>
            <a:r>
              <a:rPr lang="zh-CN" altLang="en-US" sz="2800" b="1">
                <a:solidFill>
                  <a:srgbClr val="0000CC"/>
                </a:solidFill>
              </a:rPr>
              <a:t>月</a:t>
            </a:r>
            <a:r>
              <a:rPr lang="en-US" altLang="zh-CN" sz="2800" b="1">
                <a:solidFill>
                  <a:srgbClr val="0000CC"/>
                </a:solidFill>
              </a:rPr>
              <a:t>7</a:t>
            </a:r>
            <a:r>
              <a:rPr lang="zh-CN" altLang="en-US" sz="2800" b="1">
                <a:solidFill>
                  <a:srgbClr val="0000CC"/>
                </a:solidFill>
              </a:rPr>
              <a:t>号</a:t>
            </a:r>
            <a:r>
              <a:rPr lang="en-US" altLang="zh-CN" sz="2800" b="1">
                <a:solidFill>
                  <a:srgbClr val="0000CC"/>
                </a:solidFill>
              </a:rPr>
              <a:t>)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7</cp:revision>
  <dcterms:created xsi:type="dcterms:W3CDTF">2017-03-24T01:21:00Z</dcterms:created>
  <dcterms:modified xsi:type="dcterms:W3CDTF">2017-03-29T09:44:01Z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