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6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69875" y="76835"/>
            <a:ext cx="1169352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zh-CN" sz="2800" b="1"/>
              <a:t>思考题 </a:t>
            </a:r>
            <a:r>
              <a:rPr lang="en-US" altLang="zh-CN" sz="2800" b="1"/>
              <a:t>(</a:t>
            </a:r>
            <a:r>
              <a:rPr lang="zh-CN" altLang="en-US" sz="2800" b="1"/>
              <a:t>关系代数 </a:t>
            </a:r>
            <a:r>
              <a:rPr lang="en-US" altLang="zh-CN" sz="2800" b="1"/>
              <a:t>2018.3.23)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1188720" y="1238885"/>
            <a:ext cx="102698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1">
                <a:solidFill>
                  <a:srgbClr val="FF0000"/>
                </a:solidFill>
                <a:latin typeface="Arial" panose="020B0604020202020204" pitchFamily="34" charset="0"/>
              </a:rPr>
              <a:t>1.  When </a:t>
            </a:r>
            <a:r>
              <a:rPr lang="en-US" altLang="zh-CN" sz="3000" b="1">
                <a:solidFill>
                  <a:srgbClr val="0000CC"/>
                </a:solidFill>
                <a:latin typeface="Arial" panose="020B0604020202020204" pitchFamily="34" charset="0"/>
              </a:rPr>
              <a:t>&amp;</a:t>
            </a:r>
            <a:r>
              <a:rPr lang="en-US" altLang="zh-CN" sz="3000" b="1">
                <a:solidFill>
                  <a:srgbClr val="FF0000"/>
                </a:solidFill>
                <a:latin typeface="Arial" panose="020B0604020202020204" pitchFamily="34" charset="0"/>
              </a:rPr>
              <a:t> How </a:t>
            </a:r>
            <a:r>
              <a:rPr lang="en-US" altLang="zh-CN" sz="3000" b="1">
                <a:solidFill>
                  <a:srgbClr val="0000CC"/>
                </a:solidFill>
                <a:latin typeface="Arial" panose="020B0604020202020204" pitchFamily="34" charset="0"/>
              </a:rPr>
              <a:t>to use </a:t>
            </a:r>
            <a:r>
              <a:rPr lang="en-US" altLang="zh-CN" sz="3000" b="1">
                <a:solidFill>
                  <a:srgbClr val="FF0000"/>
                </a:solidFill>
                <a:latin typeface="Arial" panose="020B0604020202020204" pitchFamily="34" charset="0"/>
              </a:rPr>
              <a:t>minus </a:t>
            </a:r>
            <a:r>
              <a:rPr lang="en-US" altLang="zh-CN" sz="3000" b="1">
                <a:solidFill>
                  <a:srgbClr val="0000CC"/>
                </a:solidFill>
                <a:latin typeface="Arial" panose="020B0604020202020204" pitchFamily="34" charset="0"/>
              </a:rPr>
              <a:t>?</a:t>
            </a:r>
            <a:endParaRPr lang="en-US" altLang="zh-CN" sz="30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720" y="2114550"/>
            <a:ext cx="8188325" cy="3673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3" name="Rectangle 3"/>
          <p:cNvSpPr>
            <a:spLocks noGrp="1"/>
          </p:cNvSpPr>
          <p:nvPr>
            <p:ph type="body"/>
          </p:nvPr>
        </p:nvSpPr>
        <p:spPr>
          <a:xfrm>
            <a:off x="1512011" y="2412018"/>
            <a:ext cx="9085263" cy="565150"/>
          </a:xfrm>
        </p:spPr>
        <p:txBody>
          <a:bodyPr wrap="square" anchor="t">
            <a:spAutoFit/>
          </a:bodyPr>
          <a:p>
            <a:pPr marL="514350" lvl="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</a:rPr>
              <a:t>只购买过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  <a:t>p01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  <a:t>p02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</a:rPr>
              <a:t>号两种商品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</a:rPr>
              <a:t>的顾客编号</a:t>
            </a:r>
            <a:endParaRPr lang="zh-CN" altLang="en-US" sz="28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15367" name="Rectangle 4"/>
          <p:cNvSpPr/>
          <p:nvPr/>
        </p:nvSpPr>
        <p:spPr>
          <a:xfrm>
            <a:off x="1512011" y="3024022"/>
            <a:ext cx="9085263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2"/>
            </a:pP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只购买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p01”</a:t>
            </a:r>
            <a:r>
              <a:rPr lang="zh-CN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或者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只购买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p02”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号商品的顾客编号</a:t>
            </a:r>
            <a:endParaRPr lang="zh-CN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1511935" y="4860290"/>
            <a:ext cx="10033000" cy="1038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5"/>
            </a:pP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针对每一个供应商查询其销售金额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dols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最高的订单，结果返回供应商编号、销售金额最高的订单的编号和销售金额</a:t>
            </a:r>
            <a:endParaRPr lang="zh-CN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1512011" y="3636027"/>
            <a:ext cx="9085263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3"/>
            </a:pP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只购买过一种商品的顾客编号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755" y="76835"/>
            <a:ext cx="1176464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zh-CN" sz="2400" b="1"/>
              <a:t>思考题 </a:t>
            </a:r>
            <a:r>
              <a:rPr lang="en-US" altLang="zh-CN" sz="2400" b="1"/>
              <a:t>(</a:t>
            </a:r>
            <a:r>
              <a:rPr lang="zh-CN" altLang="en-US" sz="2400" b="1"/>
              <a:t>关系代数 </a:t>
            </a:r>
            <a:r>
              <a:rPr lang="en-US" altLang="zh-CN" sz="2400" b="1"/>
              <a:t>2018.3.23)</a:t>
            </a:r>
            <a:endParaRPr lang="en-US" altLang="zh-CN" sz="2400" b="1"/>
          </a:p>
        </p:txBody>
      </p:sp>
      <p:sp>
        <p:nvSpPr>
          <p:cNvPr id="5" name="Rectangle 4"/>
          <p:cNvSpPr/>
          <p:nvPr/>
        </p:nvSpPr>
        <p:spPr>
          <a:xfrm>
            <a:off x="1512011" y="4248031"/>
            <a:ext cx="9085263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4"/>
            </a:pPr>
            <a:r>
              <a:rPr lang="zh-CN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只向自己所在城市中的客户销售过商品的供应商编号</a:t>
            </a:r>
            <a:endParaRPr lang="zh-CN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1799" name="Text Box 9"/>
          <p:cNvSpPr txBox="1"/>
          <p:nvPr/>
        </p:nvSpPr>
        <p:spPr>
          <a:xfrm>
            <a:off x="1511935" y="514668"/>
            <a:ext cx="8675688" cy="178943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Customers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C(cid, cname, city, discnt)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Agents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A(aid, aname, city, percent)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Products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P(pid, pname, city, qty, price)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Orders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O(ordno, month, cid, aid, pid, qty, dols)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njujack</dc:creator>
  <cp:lastModifiedBy>白杨1404057208</cp:lastModifiedBy>
  <cp:revision>29</cp:revision>
  <dcterms:created xsi:type="dcterms:W3CDTF">2017-03-24T01:21:00Z</dcterms:created>
  <dcterms:modified xsi:type="dcterms:W3CDTF">2018-03-23T14:39:54Z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