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755" y="76835"/>
            <a:ext cx="117646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400" b="1"/>
              <a:t>思考题 </a:t>
            </a:r>
            <a:r>
              <a:rPr lang="en-US" altLang="zh-CN" sz="2400" b="1"/>
              <a:t>(</a:t>
            </a:r>
            <a:r>
              <a:rPr lang="zh-CN" altLang="en-US" sz="2400" b="1"/>
              <a:t>关系代数 </a:t>
            </a:r>
            <a:r>
              <a:rPr lang="en-US" altLang="zh-CN" sz="2400" b="1"/>
              <a:t>2018.3.28)</a:t>
            </a:r>
            <a:endParaRPr lang="en-US" altLang="zh-CN" sz="2400" b="1"/>
          </a:p>
        </p:txBody>
      </p:sp>
      <p:sp>
        <p:nvSpPr>
          <p:cNvPr id="161799" name="Text Box 9"/>
          <p:cNvSpPr txBox="1"/>
          <p:nvPr/>
        </p:nvSpPr>
        <p:spPr>
          <a:xfrm>
            <a:off x="1511935" y="51466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orddate,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306830" y="2503488"/>
            <a:ext cx="9085263" cy="20853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indent="-51435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  <a:buAutoNum type="arabicPeriod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查询每一个客户的最后两份订单（以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ordno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的大小来区分订单的先后），分别用下述两种形式表示：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每份订单返回一条元组，包括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ordno, orddate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836930" lvl="1" indent="-379730">
              <a:lnSpc>
                <a:spcPct val="100000"/>
              </a:lnSpc>
              <a:spcBef>
                <a:spcPct val="20000"/>
              </a:spcBef>
              <a:buClr>
                <a:srgbClr val="CC9900"/>
              </a:buClr>
              <a:buFont typeface="+mj-lt"/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2)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每个客户返回一条元组，包括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cid, 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倒数第二份订单的编号和日期，最后一份订单的编号和日期。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1324610" y="4675505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zh-CN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在所有有客户的城市中都销售过商品的供应商的编号</a:t>
            </a:r>
            <a:endParaRPr lang="zh-CN" altLang="zh-CN" sz="2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306830" y="5337493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3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通过所有销售过所有商品的供应商都购买过商品的客户的编号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324610" y="6039803"/>
            <a:ext cx="90852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销售过所在城市中的所有商品的供应商的编号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白杨1404057208</cp:lastModifiedBy>
  <cp:revision>38</cp:revision>
  <dcterms:created xsi:type="dcterms:W3CDTF">2017-03-24T01:21:00Z</dcterms:created>
  <dcterms:modified xsi:type="dcterms:W3CDTF">2018-03-28T10:04:49Z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