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9" r:id="rId2"/>
    <p:sldId id="402" r:id="rId3"/>
    <p:sldId id="322" r:id="rId4"/>
    <p:sldId id="427" r:id="rId5"/>
    <p:sldId id="440" r:id="rId6"/>
    <p:sldId id="321" r:id="rId7"/>
    <p:sldId id="425" r:id="rId8"/>
    <p:sldId id="357" r:id="rId9"/>
    <p:sldId id="441" r:id="rId10"/>
    <p:sldId id="442" r:id="rId11"/>
    <p:sldId id="443" r:id="rId12"/>
    <p:sldId id="444" r:id="rId13"/>
    <p:sldId id="445" r:id="rId14"/>
    <p:sldId id="461" r:id="rId15"/>
    <p:sldId id="320" r:id="rId16"/>
    <p:sldId id="446" r:id="rId17"/>
    <p:sldId id="447" r:id="rId18"/>
    <p:sldId id="438" r:id="rId19"/>
    <p:sldId id="448" r:id="rId20"/>
    <p:sldId id="462" r:id="rId21"/>
    <p:sldId id="439" r:id="rId22"/>
    <p:sldId id="450" r:id="rId23"/>
    <p:sldId id="318" r:id="rId24"/>
    <p:sldId id="449" r:id="rId25"/>
    <p:sldId id="451" r:id="rId26"/>
    <p:sldId id="452" r:id="rId27"/>
    <p:sldId id="453" r:id="rId28"/>
    <p:sldId id="455" r:id="rId29"/>
    <p:sldId id="456" r:id="rId30"/>
    <p:sldId id="457" r:id="rId31"/>
    <p:sldId id="458" r:id="rId32"/>
    <p:sldId id="459" r:id="rId33"/>
    <p:sldId id="460" r:id="rId34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6BB"/>
    <a:srgbClr val="C2D8DC"/>
    <a:srgbClr val="78A48C"/>
    <a:srgbClr val="7B8C8B"/>
    <a:srgbClr val="7B8989"/>
    <a:srgbClr val="F2F0ED"/>
    <a:srgbClr val="E2E2E2"/>
    <a:srgbClr val="CBC3BC"/>
    <a:srgbClr val="C5DABB"/>
    <a:srgbClr val="C5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91" d="100"/>
          <a:sy n="91" d="100"/>
        </p:scale>
        <p:origin x="70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5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9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A73079-2689-448C-8DA8-D4444718DC1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4559DE-CA4D-4BEA-8B5C-67BCA2809A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6062C60-8671-455F-BA09-CB23E7CEE226}"/>
              </a:ext>
            </a:extLst>
          </p:cNvPr>
          <p:cNvSpPr/>
          <p:nvPr/>
        </p:nvSpPr>
        <p:spPr>
          <a:xfrm>
            <a:off x="3635896" y="1275606"/>
            <a:ext cx="6001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3600" b="1" dirty="0">
                <a:solidFill>
                  <a:schemeClr val="accent1"/>
                </a:solidFill>
              </a:rPr>
              <a:t>Prediction of </a:t>
            </a:r>
          </a:p>
          <a:p>
            <a:pPr lvl="0" algn="ctr"/>
            <a:r>
              <a:rPr lang="en-US" altLang="zh-TW" sz="3600" b="1" dirty="0">
                <a:solidFill>
                  <a:schemeClr val="accent1"/>
                </a:solidFill>
              </a:rPr>
              <a:t>Phishing Websites</a:t>
            </a:r>
            <a:endParaRPr lang="zh-CN" altLang="en-US" sz="36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Google Shape;55;p13"/>
          <p:cNvSpPr txBox="1">
            <a:spLocks/>
          </p:cNvSpPr>
          <p:nvPr/>
        </p:nvSpPr>
        <p:spPr>
          <a:xfrm>
            <a:off x="3911210" y="2715766"/>
            <a:ext cx="5268412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第六組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107354013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統計碩一  張庭禎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107354021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統計碩一  蔣宛蓉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107352007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金融碩一  蔡伶婕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107352033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金融碩一  呂學翰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108753203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資科碩一  楊明翰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概述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8" y="1144434"/>
            <a:ext cx="3907023" cy="373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16" y="1131590"/>
            <a:ext cx="4019301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概述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868228"/>
            <a:ext cx="1178105" cy="1178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6" y="1203598"/>
            <a:ext cx="7156399" cy="2376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5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資料分析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203598"/>
            <a:ext cx="3625500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77" y="1203586"/>
            <a:ext cx="3625479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4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資料分析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768" y="483518"/>
            <a:ext cx="4717788" cy="425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2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決策樹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5566"/>
            <a:ext cx="8640960" cy="31683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5536" y="4011910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一開始先使用決策樹以熵為切分基準，以及特徵的統計圖表來找出可以刪去的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特徵刪減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從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個特徵，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現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決策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樹的準確率有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提升或者持平時，再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往下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刪除變數準確率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就會降低。 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所以最後找出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個比較重要的特徵。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7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3131840" y="2067694"/>
            <a:ext cx="2973707" cy="527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模型準確度比較</a:t>
            </a: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機器學習</a:t>
            </a: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模型套件運用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34754"/>
              </p:ext>
            </p:extLst>
          </p:nvPr>
        </p:nvGraphicFramePr>
        <p:xfrm>
          <a:off x="611560" y="1131588"/>
          <a:ext cx="7560840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526318591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47568659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模型</a:t>
                      </a:r>
                      <a:endParaRPr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套件</a:t>
                      </a:r>
                      <a:endParaRPr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5234276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SVM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e1071、</a:t>
                      </a: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DMwR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93706346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caret、randomForest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0474589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XGboost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1212902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caret、e1071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93197525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Decision Tree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caret、rpart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02637507"/>
                  </a:ext>
                </a:extLst>
              </a:tr>
            </a:tbl>
          </a:graphicData>
        </a:graphic>
      </p:graphicFrame>
      <p:pic>
        <p:nvPicPr>
          <p:cNvPr id="5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22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35119"/>
              </p:ext>
            </p:extLst>
          </p:nvPr>
        </p:nvGraphicFramePr>
        <p:xfrm>
          <a:off x="323528" y="1131590"/>
          <a:ext cx="8496944" cy="25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304879943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69120896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609386299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3608483203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69165002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433387938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7433055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593361915"/>
                    </a:ext>
                  </a:extLst>
                </a:gridCol>
              </a:tblGrid>
              <a:tr h="67894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Null Model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naive bayes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Decision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Tree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82940113"/>
                  </a:ext>
                </a:extLst>
              </a:tr>
              <a:tr h="42433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ccuracy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 smtClean="0"/>
                        <a:t>train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0.4892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0.9599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0.9901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0.9301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82799904"/>
                  </a:ext>
                </a:extLst>
              </a:tr>
              <a:tr h="42433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 smtClean="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0.9578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0.9709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0.9734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0.9297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0.9088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21140042"/>
                  </a:ext>
                </a:extLst>
              </a:tr>
              <a:tr h="42433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F1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 smtClean="0"/>
                        <a:t>train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0.9911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0.9378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9589235"/>
                  </a:ext>
                </a:extLst>
              </a:tr>
              <a:tr h="42433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 smtClean="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0.9382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30389206"/>
                  </a:ext>
                </a:extLst>
              </a:tr>
            </a:tbl>
          </a:graphicData>
        </a:graphic>
      </p:graphicFrame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397633" y="483518"/>
            <a:ext cx="41743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模型準確率比較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-12133" y="4998991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3528" y="372387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由於在數據集上是平衡問題，我們利用先驗機率分佈，做出一個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TW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，理論上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需要用輪盤法按照機率分配去產生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Model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分類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器；實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作上，可以直接抽訓練數據打散之後去算準確率，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就可知道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Model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的準確率。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192" y="2319722"/>
            <a:ext cx="504056" cy="5040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192" y="321982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4067944" y="1995686"/>
            <a:ext cx="297370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>
              <a:lnSpc>
                <a:spcPct val="114000"/>
              </a:lnSpc>
              <a:buSzPts val="1800"/>
            </a:pPr>
            <a:r>
              <a:rPr lang="zh-TW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結論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結論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Group 1"/>
          <p:cNvGrpSpPr/>
          <p:nvPr/>
        </p:nvGrpSpPr>
        <p:grpSpPr>
          <a:xfrm>
            <a:off x="3559003" y="-252189"/>
            <a:ext cx="2201465" cy="4667250"/>
            <a:chOff x="7785346" y="-336252"/>
            <a:chExt cx="2935287" cy="6223000"/>
          </a:xfrm>
        </p:grpSpPr>
        <p:sp>
          <p:nvSpPr>
            <p:cNvPr id="10" name="Freeform: Shape 2"/>
            <p:cNvSpPr>
              <a:spLocks/>
            </p:cNvSpPr>
            <p:nvPr/>
          </p:nvSpPr>
          <p:spPr bwMode="auto">
            <a:xfrm rot="10800000">
              <a:off x="8223495" y="2781597"/>
              <a:ext cx="1174751" cy="1339851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TextBox 3"/>
            <p:cNvSpPr txBox="1"/>
            <p:nvPr/>
          </p:nvSpPr>
          <p:spPr>
            <a:xfrm>
              <a:off x="8660481" y="340642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2" name="Freeform: Shape 4"/>
            <p:cNvSpPr>
              <a:spLocks/>
            </p:cNvSpPr>
            <p:nvPr/>
          </p:nvSpPr>
          <p:spPr bwMode="auto">
            <a:xfrm rot="10800000">
              <a:off x="9269654" y="2781595"/>
              <a:ext cx="1018481" cy="1607508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9520052" y="3909053"/>
              <a:ext cx="441145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4" name="Freeform: Shape 6"/>
            <p:cNvSpPr>
              <a:spLocks/>
            </p:cNvSpPr>
            <p:nvPr/>
          </p:nvSpPr>
          <p:spPr bwMode="auto">
            <a:xfrm rot="10800000">
              <a:off x="8152058" y="3992862"/>
              <a:ext cx="1069975" cy="1527175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8397669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: Shape 8"/>
            <p:cNvSpPr>
              <a:spLocks/>
            </p:cNvSpPr>
            <p:nvPr/>
          </p:nvSpPr>
          <p:spPr bwMode="auto">
            <a:xfrm rot="10800000">
              <a:off x="9095033" y="4101073"/>
              <a:ext cx="1193104" cy="1418961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10"/>
            <p:cNvGrpSpPr/>
            <p:nvPr/>
          </p:nvGrpSpPr>
          <p:grpSpPr>
            <a:xfrm>
              <a:off x="7785346" y="-336252"/>
              <a:ext cx="2935287" cy="6223000"/>
              <a:chOff x="7785345" y="-336252"/>
              <a:chExt cx="2935287" cy="6223000"/>
            </a:xfrm>
          </p:grpSpPr>
          <p:grpSp>
            <p:nvGrpSpPr>
              <p:cNvPr id="19" name="Group 11"/>
              <p:cNvGrpSpPr/>
              <p:nvPr/>
            </p:nvGrpSpPr>
            <p:grpSpPr>
              <a:xfrm>
                <a:off x="7785345" y="1117898"/>
                <a:ext cx="2935287" cy="4768850"/>
                <a:chOff x="4649788" y="967712"/>
                <a:chExt cx="2935287" cy="4768850"/>
              </a:xfrm>
              <a:solidFill>
                <a:schemeClr val="tx2"/>
              </a:solidFill>
            </p:grpSpPr>
            <p:sp>
              <p:nvSpPr>
                <p:cNvPr id="21" name="Freeform: Shape 13"/>
                <p:cNvSpPr>
                  <a:spLocks/>
                </p:cNvSpPr>
                <p:nvPr/>
              </p:nvSpPr>
              <p:spPr bwMode="auto">
                <a:xfrm rot="10800000">
                  <a:off x="4649788" y="2266287"/>
                  <a:ext cx="2935287" cy="3470275"/>
                </a:xfrm>
                <a:custGeom>
                  <a:avLst/>
                  <a:gdLst>
                    <a:gd name="T0" fmla="*/ 774 w 1058"/>
                    <a:gd name="T1" fmla="*/ 1252 h 1252"/>
                    <a:gd name="T2" fmla="*/ 283 w 1058"/>
                    <a:gd name="T3" fmla="*/ 1252 h 1252"/>
                    <a:gd name="T4" fmla="*/ 248 w 1058"/>
                    <a:gd name="T5" fmla="*/ 1218 h 1252"/>
                    <a:gd name="T6" fmla="*/ 142 w 1058"/>
                    <a:gd name="T7" fmla="*/ 887 h 1252"/>
                    <a:gd name="T8" fmla="*/ 110 w 1058"/>
                    <a:gd name="T9" fmla="*/ 831 h 1252"/>
                    <a:gd name="T10" fmla="*/ 0 w 1058"/>
                    <a:gd name="T11" fmla="*/ 529 h 1252"/>
                    <a:gd name="T12" fmla="*/ 529 w 1058"/>
                    <a:gd name="T13" fmla="*/ 0 h 1252"/>
                    <a:gd name="T14" fmla="*/ 1058 w 1058"/>
                    <a:gd name="T15" fmla="*/ 529 h 1252"/>
                    <a:gd name="T16" fmla="*/ 947 w 1058"/>
                    <a:gd name="T17" fmla="*/ 831 h 1252"/>
                    <a:gd name="T18" fmla="*/ 916 w 1058"/>
                    <a:gd name="T19" fmla="*/ 887 h 1252"/>
                    <a:gd name="T20" fmla="*/ 810 w 1058"/>
                    <a:gd name="T21" fmla="*/ 1218 h 1252"/>
                    <a:gd name="T22" fmla="*/ 774 w 1058"/>
                    <a:gd name="T23" fmla="*/ 1252 h 1252"/>
                    <a:gd name="T24" fmla="*/ 315 w 1058"/>
                    <a:gd name="T25" fmla="*/ 1180 h 1252"/>
                    <a:gd name="T26" fmla="*/ 742 w 1058"/>
                    <a:gd name="T27" fmla="*/ 1180 h 1252"/>
                    <a:gd name="T28" fmla="*/ 851 w 1058"/>
                    <a:gd name="T29" fmla="*/ 857 h 1252"/>
                    <a:gd name="T30" fmla="*/ 885 w 1058"/>
                    <a:gd name="T31" fmla="*/ 794 h 1252"/>
                    <a:gd name="T32" fmla="*/ 986 w 1058"/>
                    <a:gd name="T33" fmla="*/ 529 h 1252"/>
                    <a:gd name="T34" fmla="*/ 529 w 1058"/>
                    <a:gd name="T35" fmla="*/ 72 h 1252"/>
                    <a:gd name="T36" fmla="*/ 72 w 1058"/>
                    <a:gd name="T37" fmla="*/ 529 h 1252"/>
                    <a:gd name="T38" fmla="*/ 172 w 1058"/>
                    <a:gd name="T39" fmla="*/ 794 h 1252"/>
                    <a:gd name="T40" fmla="*/ 207 w 1058"/>
                    <a:gd name="T41" fmla="*/ 857 h 1252"/>
                    <a:gd name="T42" fmla="*/ 315 w 1058"/>
                    <a:gd name="T43" fmla="*/ 1180 h 1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58" h="1252">
                      <a:moveTo>
                        <a:pt x="774" y="1252"/>
                      </a:moveTo>
                      <a:cubicBezTo>
                        <a:pt x="283" y="1252"/>
                        <a:pt x="283" y="1252"/>
                        <a:pt x="283" y="1252"/>
                      </a:cubicBezTo>
                      <a:cubicBezTo>
                        <a:pt x="264" y="1252"/>
                        <a:pt x="249" y="1237"/>
                        <a:pt x="248" y="1218"/>
                      </a:cubicBezTo>
                      <a:cubicBezTo>
                        <a:pt x="247" y="1217"/>
                        <a:pt x="239" y="1097"/>
                        <a:pt x="142" y="887"/>
                      </a:cubicBezTo>
                      <a:cubicBezTo>
                        <a:pt x="135" y="873"/>
                        <a:pt x="123" y="853"/>
                        <a:pt x="110" y="831"/>
                      </a:cubicBezTo>
                      <a:cubicBezTo>
                        <a:pt x="66" y="755"/>
                        <a:pt x="0" y="640"/>
                        <a:pt x="0" y="529"/>
                      </a:cubicBezTo>
                      <a:cubicBezTo>
                        <a:pt x="0" y="238"/>
                        <a:pt x="237" y="0"/>
                        <a:pt x="529" y="0"/>
                      </a:cubicBezTo>
                      <a:cubicBezTo>
                        <a:pt x="820" y="0"/>
                        <a:pt x="1058" y="238"/>
                        <a:pt x="1058" y="529"/>
                      </a:cubicBezTo>
                      <a:cubicBezTo>
                        <a:pt x="1058" y="640"/>
                        <a:pt x="991" y="755"/>
                        <a:pt x="947" y="831"/>
                      </a:cubicBezTo>
                      <a:cubicBezTo>
                        <a:pt x="934" y="853"/>
                        <a:pt x="923" y="873"/>
                        <a:pt x="916" y="887"/>
                      </a:cubicBezTo>
                      <a:cubicBezTo>
                        <a:pt x="818" y="1097"/>
                        <a:pt x="810" y="1217"/>
                        <a:pt x="810" y="1218"/>
                      </a:cubicBezTo>
                      <a:cubicBezTo>
                        <a:pt x="809" y="1237"/>
                        <a:pt x="793" y="1252"/>
                        <a:pt x="774" y="1252"/>
                      </a:cubicBezTo>
                      <a:close/>
                      <a:moveTo>
                        <a:pt x="315" y="1180"/>
                      </a:moveTo>
                      <a:cubicBezTo>
                        <a:pt x="742" y="1180"/>
                        <a:pt x="742" y="1180"/>
                        <a:pt x="742" y="1180"/>
                      </a:cubicBezTo>
                      <a:cubicBezTo>
                        <a:pt x="751" y="1127"/>
                        <a:pt x="776" y="1017"/>
                        <a:pt x="851" y="857"/>
                      </a:cubicBezTo>
                      <a:cubicBezTo>
                        <a:pt x="859" y="840"/>
                        <a:pt x="871" y="819"/>
                        <a:pt x="885" y="794"/>
                      </a:cubicBezTo>
                      <a:cubicBezTo>
                        <a:pt x="928" y="721"/>
                        <a:pt x="986" y="621"/>
                        <a:pt x="986" y="529"/>
                      </a:cubicBezTo>
                      <a:cubicBezTo>
                        <a:pt x="986" y="277"/>
                        <a:pt x="781" y="72"/>
                        <a:pt x="529" y="72"/>
                      </a:cubicBezTo>
                      <a:cubicBezTo>
                        <a:pt x="277" y="72"/>
                        <a:pt x="72" y="277"/>
                        <a:pt x="72" y="529"/>
                      </a:cubicBezTo>
                      <a:cubicBezTo>
                        <a:pt x="72" y="621"/>
                        <a:pt x="130" y="721"/>
                        <a:pt x="172" y="794"/>
                      </a:cubicBezTo>
                      <a:cubicBezTo>
                        <a:pt x="187" y="819"/>
                        <a:pt x="199" y="840"/>
                        <a:pt x="207" y="857"/>
                      </a:cubicBezTo>
                      <a:cubicBezTo>
                        <a:pt x="281" y="1017"/>
                        <a:pt x="307" y="1127"/>
                        <a:pt x="315" y="1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Freeform: Shape 14"/>
                <p:cNvSpPr>
                  <a:spLocks/>
                </p:cNvSpPr>
                <p:nvPr/>
              </p:nvSpPr>
              <p:spPr bwMode="auto">
                <a:xfrm rot="10800000">
                  <a:off x="5346701" y="967712"/>
                  <a:ext cx="1500187" cy="1203325"/>
                </a:xfrm>
                <a:custGeom>
                  <a:avLst/>
                  <a:gdLst>
                    <a:gd name="T0" fmla="*/ 495 w 541"/>
                    <a:gd name="T1" fmla="*/ 223 h 434"/>
                    <a:gd name="T2" fmla="*/ 540 w 541"/>
                    <a:gd name="T3" fmla="*/ 168 h 434"/>
                    <a:gd name="T4" fmla="*/ 494 w 541"/>
                    <a:gd name="T5" fmla="*/ 112 h 434"/>
                    <a:gd name="T6" fmla="*/ 540 w 541"/>
                    <a:gd name="T7" fmla="*/ 57 h 434"/>
                    <a:gd name="T8" fmla="*/ 483 w 541"/>
                    <a:gd name="T9" fmla="*/ 0 h 434"/>
                    <a:gd name="T10" fmla="*/ 56 w 541"/>
                    <a:gd name="T11" fmla="*/ 0 h 434"/>
                    <a:gd name="T12" fmla="*/ 0 w 541"/>
                    <a:gd name="T13" fmla="*/ 56 h 434"/>
                    <a:gd name="T14" fmla="*/ 46 w 541"/>
                    <a:gd name="T15" fmla="*/ 112 h 434"/>
                    <a:gd name="T16" fmla="*/ 0 w 541"/>
                    <a:gd name="T17" fmla="*/ 167 h 434"/>
                    <a:gd name="T18" fmla="*/ 46 w 541"/>
                    <a:gd name="T19" fmla="*/ 223 h 434"/>
                    <a:gd name="T20" fmla="*/ 1 w 541"/>
                    <a:gd name="T21" fmla="*/ 278 h 434"/>
                    <a:gd name="T22" fmla="*/ 57 w 541"/>
                    <a:gd name="T23" fmla="*/ 334 h 434"/>
                    <a:gd name="T24" fmla="*/ 157 w 541"/>
                    <a:gd name="T25" fmla="*/ 334 h 434"/>
                    <a:gd name="T26" fmla="*/ 161 w 541"/>
                    <a:gd name="T27" fmla="*/ 351 h 434"/>
                    <a:gd name="T28" fmla="*/ 272 w 541"/>
                    <a:gd name="T29" fmla="*/ 433 h 434"/>
                    <a:gd name="T30" fmla="*/ 383 w 541"/>
                    <a:gd name="T31" fmla="*/ 335 h 434"/>
                    <a:gd name="T32" fmla="*/ 484 w 541"/>
                    <a:gd name="T33" fmla="*/ 335 h 434"/>
                    <a:gd name="T34" fmla="*/ 541 w 541"/>
                    <a:gd name="T35" fmla="*/ 278 h 434"/>
                    <a:gd name="T36" fmla="*/ 495 w 541"/>
                    <a:gd name="T37" fmla="*/ 223 h 434"/>
                    <a:gd name="T38" fmla="*/ 423 w 541"/>
                    <a:gd name="T39" fmla="*/ 241 h 434"/>
                    <a:gd name="T40" fmla="*/ 118 w 541"/>
                    <a:gd name="T41" fmla="*/ 241 h 434"/>
                    <a:gd name="T42" fmla="*/ 104 w 541"/>
                    <a:gd name="T43" fmla="*/ 227 h 434"/>
                    <a:gd name="T44" fmla="*/ 118 w 541"/>
                    <a:gd name="T45" fmla="*/ 213 h 434"/>
                    <a:gd name="T46" fmla="*/ 423 w 541"/>
                    <a:gd name="T47" fmla="*/ 213 h 434"/>
                    <a:gd name="T48" fmla="*/ 437 w 541"/>
                    <a:gd name="T49" fmla="*/ 227 h 434"/>
                    <a:gd name="T50" fmla="*/ 423 w 541"/>
                    <a:gd name="T51" fmla="*/ 241 h 434"/>
                    <a:gd name="T52" fmla="*/ 423 w 541"/>
                    <a:gd name="T53" fmla="*/ 116 h 434"/>
                    <a:gd name="T54" fmla="*/ 118 w 541"/>
                    <a:gd name="T55" fmla="*/ 116 h 434"/>
                    <a:gd name="T56" fmla="*/ 104 w 541"/>
                    <a:gd name="T57" fmla="*/ 102 h 434"/>
                    <a:gd name="T58" fmla="*/ 118 w 541"/>
                    <a:gd name="T59" fmla="*/ 88 h 434"/>
                    <a:gd name="T60" fmla="*/ 423 w 541"/>
                    <a:gd name="T61" fmla="*/ 88 h 434"/>
                    <a:gd name="T62" fmla="*/ 437 w 541"/>
                    <a:gd name="T63" fmla="*/ 102 h 434"/>
                    <a:gd name="T64" fmla="*/ 423 w 541"/>
                    <a:gd name="T65" fmla="*/ 116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41" h="434">
                      <a:moveTo>
                        <a:pt x="495" y="223"/>
                      </a:moveTo>
                      <a:cubicBezTo>
                        <a:pt x="521" y="218"/>
                        <a:pt x="540" y="195"/>
                        <a:pt x="540" y="168"/>
                      </a:cubicBezTo>
                      <a:cubicBezTo>
                        <a:pt x="540" y="140"/>
                        <a:pt x="520" y="117"/>
                        <a:pt x="494" y="112"/>
                      </a:cubicBezTo>
                      <a:cubicBezTo>
                        <a:pt x="520" y="107"/>
                        <a:pt x="540" y="84"/>
                        <a:pt x="540" y="57"/>
                      </a:cubicBezTo>
                      <a:cubicBezTo>
                        <a:pt x="540" y="26"/>
                        <a:pt x="514" y="0"/>
                        <a:pt x="483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84"/>
                        <a:pt x="20" y="107"/>
                        <a:pt x="46" y="112"/>
                      </a:cubicBezTo>
                      <a:cubicBezTo>
                        <a:pt x="20" y="117"/>
                        <a:pt x="0" y="140"/>
                        <a:pt x="0" y="167"/>
                      </a:cubicBezTo>
                      <a:cubicBezTo>
                        <a:pt x="0" y="195"/>
                        <a:pt x="20" y="218"/>
                        <a:pt x="46" y="223"/>
                      </a:cubicBezTo>
                      <a:cubicBezTo>
                        <a:pt x="20" y="228"/>
                        <a:pt x="1" y="250"/>
                        <a:pt x="1" y="278"/>
                      </a:cubicBezTo>
                      <a:cubicBezTo>
                        <a:pt x="1" y="309"/>
                        <a:pt x="26" y="334"/>
                        <a:pt x="57" y="334"/>
                      </a:cubicBezTo>
                      <a:cubicBezTo>
                        <a:pt x="157" y="334"/>
                        <a:pt x="157" y="334"/>
                        <a:pt x="157" y="334"/>
                      </a:cubicBezTo>
                      <a:cubicBezTo>
                        <a:pt x="158" y="340"/>
                        <a:pt x="159" y="345"/>
                        <a:pt x="161" y="351"/>
                      </a:cubicBezTo>
                      <a:cubicBezTo>
                        <a:pt x="175" y="399"/>
                        <a:pt x="219" y="434"/>
                        <a:pt x="272" y="433"/>
                      </a:cubicBezTo>
                      <a:cubicBezTo>
                        <a:pt x="331" y="433"/>
                        <a:pt x="380" y="392"/>
                        <a:pt x="383" y="335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515" y="335"/>
                        <a:pt x="541" y="309"/>
                        <a:pt x="541" y="278"/>
                      </a:cubicBezTo>
                      <a:cubicBezTo>
                        <a:pt x="541" y="251"/>
                        <a:pt x="521" y="228"/>
                        <a:pt x="495" y="223"/>
                      </a:cubicBezTo>
                      <a:close/>
                      <a:moveTo>
                        <a:pt x="423" y="241"/>
                      </a:moveTo>
                      <a:cubicBezTo>
                        <a:pt x="118" y="241"/>
                        <a:pt x="118" y="241"/>
                        <a:pt x="118" y="241"/>
                      </a:cubicBezTo>
                      <a:cubicBezTo>
                        <a:pt x="110" y="241"/>
                        <a:pt x="104" y="234"/>
                        <a:pt x="104" y="227"/>
                      </a:cubicBezTo>
                      <a:cubicBezTo>
                        <a:pt x="104" y="219"/>
                        <a:pt x="110" y="213"/>
                        <a:pt x="118" y="213"/>
                      </a:cubicBezTo>
                      <a:cubicBezTo>
                        <a:pt x="423" y="213"/>
                        <a:pt x="423" y="213"/>
                        <a:pt x="423" y="213"/>
                      </a:cubicBezTo>
                      <a:cubicBezTo>
                        <a:pt x="431" y="213"/>
                        <a:pt x="437" y="219"/>
                        <a:pt x="437" y="227"/>
                      </a:cubicBezTo>
                      <a:cubicBezTo>
                        <a:pt x="437" y="234"/>
                        <a:pt x="431" y="241"/>
                        <a:pt x="423" y="241"/>
                      </a:cubicBezTo>
                      <a:close/>
                      <a:moveTo>
                        <a:pt x="423" y="116"/>
                      </a:moveTo>
                      <a:cubicBezTo>
                        <a:pt x="118" y="116"/>
                        <a:pt x="118" y="116"/>
                        <a:pt x="118" y="116"/>
                      </a:cubicBezTo>
                      <a:cubicBezTo>
                        <a:pt x="110" y="116"/>
                        <a:pt x="104" y="110"/>
                        <a:pt x="104" y="102"/>
                      </a:cubicBezTo>
                      <a:cubicBezTo>
                        <a:pt x="104" y="95"/>
                        <a:pt x="110" y="88"/>
                        <a:pt x="118" y="88"/>
                      </a:cubicBezTo>
                      <a:cubicBezTo>
                        <a:pt x="423" y="88"/>
                        <a:pt x="423" y="88"/>
                        <a:pt x="423" y="88"/>
                      </a:cubicBezTo>
                      <a:cubicBezTo>
                        <a:pt x="431" y="88"/>
                        <a:pt x="437" y="95"/>
                        <a:pt x="437" y="102"/>
                      </a:cubicBezTo>
                      <a:cubicBezTo>
                        <a:pt x="437" y="110"/>
                        <a:pt x="431" y="116"/>
                        <a:pt x="423" y="1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20" name="Straight Connector 12"/>
              <p:cNvCxnSpPr/>
              <p:nvPr/>
            </p:nvCxnSpPr>
            <p:spPr>
              <a:xfrm>
                <a:off x="9214889" y="-336252"/>
                <a:ext cx="0" cy="1666212"/>
              </a:xfrm>
              <a:prstGeom prst="line">
                <a:avLst/>
              </a:prstGeom>
              <a:ln w="165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1"/>
          <p:cNvGrpSpPr/>
          <p:nvPr/>
        </p:nvGrpSpPr>
        <p:grpSpPr>
          <a:xfrm>
            <a:off x="611560" y="1707654"/>
            <a:ext cx="3316516" cy="611793"/>
            <a:chOff x="607412" y="1779662"/>
            <a:chExt cx="2330764" cy="611793"/>
          </a:xfrm>
        </p:grpSpPr>
        <p:sp>
          <p:nvSpPr>
            <p:cNvPr id="24" name="Rectangle: Rounded Corners 27"/>
            <p:cNvSpPr/>
            <p:nvPr/>
          </p:nvSpPr>
          <p:spPr>
            <a:xfrm>
              <a:off x="607412" y="1850675"/>
              <a:ext cx="540780" cy="54078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1205215" y="1779662"/>
              <a:ext cx="1732961" cy="399052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從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Accuracy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F1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可知</a:t>
              </a:r>
              <a:r>
                <a:rPr lang="en-US" altLang="zh-TW" sz="2000" dirty="0" err="1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XGboost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的效果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比其他模型較好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altLang="en-US" sz="2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组合 30"/>
          <p:cNvGrpSpPr/>
          <p:nvPr/>
        </p:nvGrpSpPr>
        <p:grpSpPr>
          <a:xfrm>
            <a:off x="611560" y="2931790"/>
            <a:ext cx="2915602" cy="1458433"/>
            <a:chOff x="607412" y="2941275"/>
            <a:chExt cx="2915602" cy="1458433"/>
          </a:xfrm>
        </p:grpSpPr>
        <p:sp>
          <p:nvSpPr>
            <p:cNvPr id="28" name="Rectangle: Rounded Corners 30"/>
            <p:cNvSpPr/>
            <p:nvPr/>
          </p:nvSpPr>
          <p:spPr>
            <a:xfrm>
              <a:off x="607412" y="3013283"/>
              <a:ext cx="540780" cy="540780"/>
            </a:xfrm>
            <a:prstGeom prst="round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03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32"/>
            <p:cNvSpPr txBox="1"/>
            <p:nvPr/>
          </p:nvSpPr>
          <p:spPr>
            <a:xfrm>
              <a:off x="1183476" y="2941275"/>
              <a:ext cx="2339538" cy="1458433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所有的模型相較於</a:t>
              </a:r>
              <a:r>
                <a:rPr lang="en-US" altLang="zh-CN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Null model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而言，有顯著的提升</a:t>
              </a:r>
              <a:r>
                <a:rPr lang="zh-TW" altLang="en-US" sz="2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準確度</a:t>
              </a:r>
              <a:r>
                <a:rPr lang="zh-TW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105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组合 32"/>
          <p:cNvGrpSpPr/>
          <p:nvPr/>
        </p:nvGrpSpPr>
        <p:grpSpPr>
          <a:xfrm>
            <a:off x="5940152" y="2787774"/>
            <a:ext cx="3100484" cy="827817"/>
            <a:chOff x="6219827" y="1563638"/>
            <a:chExt cx="2316761" cy="827817"/>
          </a:xfrm>
        </p:grpSpPr>
        <p:sp>
          <p:nvSpPr>
            <p:cNvPr id="32" name="Rectangle: Rounded Corners 18"/>
            <p:cNvSpPr/>
            <p:nvPr/>
          </p:nvSpPr>
          <p:spPr>
            <a:xfrm flipH="1">
              <a:off x="7995808" y="1850675"/>
              <a:ext cx="540780" cy="540780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4" name="TextBox 20"/>
            <p:cNvSpPr txBox="1"/>
            <p:nvPr/>
          </p:nvSpPr>
          <p:spPr>
            <a:xfrm flipH="1">
              <a:off x="6219827" y="1563638"/>
              <a:ext cx="1836855" cy="360040"/>
            </a:xfrm>
            <a:prstGeom prst="rect">
              <a:avLst/>
            </a:prstGeom>
            <a:noFill/>
          </p:spPr>
          <p:txBody>
            <a:bodyPr wrap="square" lIns="0" tIns="0" rIns="144000" bIns="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對於簡單的模型來說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(EX: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決策樹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，篩除變數有助於準確率的提升；對複雜的模型來說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20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XGboost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，刪減特徵並沒有幫助，但事實上這些特徵都是有幫助的。</a:t>
              </a:r>
              <a:endPara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1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1" fill="hold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8" fill="hold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195486"/>
            <a:ext cx="2958243" cy="651419"/>
            <a:chOff x="721519" y="924567"/>
            <a:chExt cx="2958243" cy="651419"/>
          </a:xfrm>
        </p:grpSpPr>
        <p:sp>
          <p:nvSpPr>
            <p:cNvPr id="4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rgbClr val="1EA6BB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>
                      <a:lumMod val="100000"/>
                    </a:schemeClr>
                  </a:solidFill>
                </a:rPr>
                <a:t>CONTENT</a:t>
              </a:r>
              <a:endParaRPr lang="en-US" altLang="zh-CN" sz="3200" b="1" dirty="0">
                <a:solidFill>
                  <a:schemeClr val="bg1">
                    <a:lumMod val="100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47664" y="2862996"/>
            <a:ext cx="3187956" cy="572850"/>
            <a:chOff x="3683842" y="3511068"/>
            <a:chExt cx="3187956" cy="572850"/>
          </a:xfrm>
        </p:grpSpPr>
        <p:sp>
          <p:nvSpPr>
            <p:cNvPr id="9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TextBox 41"/>
            <p:cNvSpPr txBox="1"/>
            <p:nvPr/>
          </p:nvSpPr>
          <p:spPr>
            <a:xfrm>
              <a:off x="3899868" y="3511068"/>
              <a:ext cx="2971930" cy="4320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2"/>
                  </a:solidFill>
                </a:rPr>
                <a:t>模型準確度比較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47664" y="2358940"/>
            <a:ext cx="3187956" cy="489982"/>
            <a:chOff x="3683842" y="2935004"/>
            <a:chExt cx="3187956" cy="489982"/>
          </a:xfrm>
        </p:grpSpPr>
        <p:sp>
          <p:nvSpPr>
            <p:cNvPr id="11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TextBox 39"/>
            <p:cNvSpPr txBox="1"/>
            <p:nvPr/>
          </p:nvSpPr>
          <p:spPr>
            <a:xfrm>
              <a:off x="3899868" y="2935004"/>
              <a:ext cx="2971930" cy="36004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資料概述與資料分析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7664" y="1710868"/>
            <a:ext cx="3187956" cy="551130"/>
            <a:chOff x="3683842" y="2214924"/>
            <a:chExt cx="3187956" cy="551130"/>
          </a:xfrm>
        </p:grpSpPr>
        <p:sp>
          <p:nvSpPr>
            <p:cNvPr id="13" name="Diamond 31"/>
            <p:cNvSpPr/>
            <p:nvPr/>
          </p:nvSpPr>
          <p:spPr>
            <a:xfrm>
              <a:off x="3683842" y="2297792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3899868" y="2214924"/>
              <a:ext cx="2971930" cy="39826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2"/>
                  </a:solidFill>
                </a:rPr>
                <a:t>文獻回顧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47664" y="1134804"/>
            <a:ext cx="3187954" cy="540270"/>
            <a:chOff x="3683844" y="1566852"/>
            <a:chExt cx="3187954" cy="540270"/>
          </a:xfrm>
        </p:grpSpPr>
        <p:sp>
          <p:nvSpPr>
            <p:cNvPr id="15" name="Diamond 33"/>
            <p:cNvSpPr/>
            <p:nvPr/>
          </p:nvSpPr>
          <p:spPr>
            <a:xfrm>
              <a:off x="3683844" y="1638860"/>
              <a:ext cx="468262" cy="46826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3899868" y="1566852"/>
              <a:ext cx="2971930" cy="40912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研究動機與目的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E232BEA-DB06-4511-955A-D76CC5C35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31590"/>
            <a:ext cx="3528392" cy="3722171"/>
          </a:xfrm>
          <a:prstGeom prst="rect">
            <a:avLst/>
          </a:prstGeom>
        </p:spPr>
      </p:pic>
      <p:grpSp>
        <p:nvGrpSpPr>
          <p:cNvPr id="26" name="组合 31"/>
          <p:cNvGrpSpPr/>
          <p:nvPr/>
        </p:nvGrpSpPr>
        <p:grpSpPr>
          <a:xfrm>
            <a:off x="1547664" y="3583076"/>
            <a:ext cx="2899924" cy="470458"/>
            <a:chOff x="3683842" y="2954528"/>
            <a:chExt cx="2899924" cy="470458"/>
          </a:xfrm>
        </p:grpSpPr>
        <p:sp>
          <p:nvSpPr>
            <p:cNvPr id="27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TextBox 39"/>
            <p:cNvSpPr txBox="1"/>
            <p:nvPr/>
          </p:nvSpPr>
          <p:spPr>
            <a:xfrm>
              <a:off x="3899866" y="2954528"/>
              <a:ext cx="2683900" cy="36004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結論</a:t>
              </a:r>
            </a:p>
          </p:txBody>
        </p:sp>
      </p:grpSp>
      <p:grpSp>
        <p:nvGrpSpPr>
          <p:cNvPr id="34" name="组合 32"/>
          <p:cNvGrpSpPr/>
          <p:nvPr/>
        </p:nvGrpSpPr>
        <p:grpSpPr>
          <a:xfrm>
            <a:off x="1547664" y="4087132"/>
            <a:ext cx="3187956" cy="572850"/>
            <a:chOff x="3683842" y="3511068"/>
            <a:chExt cx="3187956" cy="572850"/>
          </a:xfrm>
        </p:grpSpPr>
        <p:sp>
          <p:nvSpPr>
            <p:cNvPr id="35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TextBox 41"/>
            <p:cNvSpPr txBox="1"/>
            <p:nvPr/>
          </p:nvSpPr>
          <p:spPr>
            <a:xfrm>
              <a:off x="3899868" y="3511068"/>
              <a:ext cx="2971930" cy="4320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參考</a:t>
              </a:r>
              <a:r>
                <a:rPr lang="zh-TW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資料</a:t>
              </a:r>
              <a:r>
                <a:rPr lang="en-US" altLang="zh-TW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&amp;</a:t>
              </a:r>
              <a:r>
                <a:rPr lang="zh-TW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附錄</a:t>
              </a:r>
              <a:endPara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2133" y="4998991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最大的挑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戰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3735312" y="3778139"/>
            <a:ext cx="309529" cy="1365362"/>
            <a:chOff x="4980416" y="5037518"/>
            <a:chExt cx="412706" cy="1820482"/>
          </a:xfrm>
        </p:grpSpPr>
        <p:sp>
          <p:nvSpPr>
            <p:cNvPr id="8" name="Freeform: Shape 20"/>
            <p:cNvSpPr>
              <a:spLocks/>
            </p:cNvSpPr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1"/>
            <p:cNvSpPr>
              <a:spLocks/>
            </p:cNvSpPr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2"/>
            <p:cNvSpPr>
              <a:spLocks/>
            </p:cNvSpPr>
            <p:nvPr/>
          </p:nvSpPr>
          <p:spPr bwMode="auto">
            <a:xfrm>
              <a:off x="5078038" y="5468401"/>
              <a:ext cx="125899" cy="1386906"/>
            </a:xfrm>
            <a:custGeom>
              <a:avLst/>
              <a:gdLst>
                <a:gd name="T0" fmla="*/ 79 w 79"/>
                <a:gd name="T1" fmla="*/ 871 h 871"/>
                <a:gd name="T2" fmla="*/ 0 w 79"/>
                <a:gd name="T3" fmla="*/ 871 h 871"/>
                <a:gd name="T4" fmla="*/ 0 w 79"/>
                <a:gd name="T5" fmla="*/ 33 h 871"/>
                <a:gd name="T6" fmla="*/ 39 w 79"/>
                <a:gd name="T7" fmla="*/ 1 h 871"/>
                <a:gd name="T8" fmla="*/ 79 w 79"/>
                <a:gd name="T9" fmla="*/ 33 h 871"/>
                <a:gd name="T10" fmla="*/ 79 w 79"/>
                <a:gd name="T11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71">
                  <a:moveTo>
                    <a:pt x="79" y="871"/>
                  </a:moveTo>
                  <a:cubicBezTo>
                    <a:pt x="0" y="871"/>
                    <a:pt x="0" y="871"/>
                    <a:pt x="0" y="8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9" y="1"/>
                  </a:cubicBezTo>
                  <a:cubicBezTo>
                    <a:pt x="73" y="0"/>
                    <a:pt x="79" y="33"/>
                    <a:pt x="79" y="33"/>
                  </a:cubicBezTo>
                  <a:cubicBezTo>
                    <a:pt x="79" y="871"/>
                    <a:pt x="79" y="871"/>
                    <a:pt x="79" y="87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3"/>
            <p:cNvSpPr>
              <a:spLocks/>
            </p:cNvSpPr>
            <p:nvPr/>
          </p:nvSpPr>
          <p:spPr bwMode="auto">
            <a:xfrm>
              <a:off x="5200571" y="5465708"/>
              <a:ext cx="101662" cy="1387579"/>
            </a:xfrm>
            <a:custGeom>
              <a:avLst/>
              <a:gdLst>
                <a:gd name="T0" fmla="*/ 64 w 64"/>
                <a:gd name="T1" fmla="*/ 872 h 872"/>
                <a:gd name="T2" fmla="*/ 0 w 64"/>
                <a:gd name="T3" fmla="*/ 872 h 872"/>
                <a:gd name="T4" fmla="*/ 0 w 64"/>
                <a:gd name="T5" fmla="*/ 33 h 872"/>
                <a:gd name="T6" fmla="*/ 31 w 64"/>
                <a:gd name="T7" fmla="*/ 1 h 872"/>
                <a:gd name="T8" fmla="*/ 64 w 64"/>
                <a:gd name="T9" fmla="*/ 33 h 872"/>
                <a:gd name="T10" fmla="*/ 64 w 64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72">
                  <a:moveTo>
                    <a:pt x="64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8" y="0"/>
                    <a:pt x="64" y="33"/>
                    <a:pt x="64" y="33"/>
                  </a:cubicBezTo>
                  <a:cubicBezTo>
                    <a:pt x="64" y="872"/>
                    <a:pt x="64" y="872"/>
                    <a:pt x="64" y="872"/>
                  </a:cubicBezTo>
                </a:path>
              </a:pathLst>
            </a:custGeom>
            <a:solidFill>
              <a:srgbClr val="ABA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4"/>
            <p:cNvSpPr>
              <a:spLocks/>
            </p:cNvSpPr>
            <p:nvPr/>
          </p:nvSpPr>
          <p:spPr bwMode="auto">
            <a:xfrm>
              <a:off x="4980416" y="5465708"/>
              <a:ext cx="100315" cy="1387579"/>
            </a:xfrm>
            <a:custGeom>
              <a:avLst/>
              <a:gdLst>
                <a:gd name="T0" fmla="*/ 63 w 63"/>
                <a:gd name="T1" fmla="*/ 872 h 872"/>
                <a:gd name="T2" fmla="*/ 0 w 63"/>
                <a:gd name="T3" fmla="*/ 872 h 872"/>
                <a:gd name="T4" fmla="*/ 0 w 63"/>
                <a:gd name="T5" fmla="*/ 33 h 872"/>
                <a:gd name="T6" fmla="*/ 31 w 63"/>
                <a:gd name="T7" fmla="*/ 1 h 872"/>
                <a:gd name="T8" fmla="*/ 63 w 63"/>
                <a:gd name="T9" fmla="*/ 33 h 872"/>
                <a:gd name="T10" fmla="*/ 63 w 63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72">
                  <a:moveTo>
                    <a:pt x="63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7" y="0"/>
                    <a:pt x="63" y="33"/>
                    <a:pt x="63" y="33"/>
                  </a:cubicBezTo>
                  <a:lnTo>
                    <a:pt x="63" y="8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25"/>
            <p:cNvSpPr>
              <a:spLocks/>
            </p:cNvSpPr>
            <p:nvPr/>
          </p:nvSpPr>
          <p:spPr bwMode="auto">
            <a:xfrm>
              <a:off x="5076019" y="5038865"/>
              <a:ext cx="132631" cy="192551"/>
            </a:xfrm>
            <a:custGeom>
              <a:avLst/>
              <a:gdLst>
                <a:gd name="T0" fmla="*/ 0 w 83"/>
                <a:gd name="T1" fmla="*/ 111 h 121"/>
                <a:gd name="T2" fmla="*/ 83 w 83"/>
                <a:gd name="T3" fmla="*/ 113 h 121"/>
                <a:gd name="T4" fmla="*/ 49 w 83"/>
                <a:gd name="T5" fmla="*/ 0 h 121"/>
                <a:gd name="T6" fmla="*/ 29 w 83"/>
                <a:gd name="T7" fmla="*/ 0 h 121"/>
                <a:gd name="T8" fmla="*/ 0 w 83"/>
                <a:gd name="T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1">
                  <a:moveTo>
                    <a:pt x="0" y="111"/>
                  </a:moveTo>
                  <a:cubicBezTo>
                    <a:pt x="0" y="111"/>
                    <a:pt x="40" y="121"/>
                    <a:pt x="83" y="11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26"/>
            <p:cNvSpPr>
              <a:spLocks/>
            </p:cNvSpPr>
            <p:nvPr/>
          </p:nvSpPr>
          <p:spPr bwMode="auto">
            <a:xfrm>
              <a:off x="5143344" y="5037518"/>
              <a:ext cx="249778" cy="1820482"/>
            </a:xfrm>
            <a:custGeom>
              <a:avLst/>
              <a:gdLst>
                <a:gd name="T0" fmla="*/ 34 w 157"/>
                <a:gd name="T1" fmla="*/ 0 h 1144"/>
                <a:gd name="T2" fmla="*/ 0 w 157"/>
                <a:gd name="T3" fmla="*/ 1 h 1144"/>
                <a:gd name="T4" fmla="*/ 7 w 157"/>
                <a:gd name="T5" fmla="*/ 1 h 1144"/>
                <a:gd name="T6" fmla="*/ 41 w 157"/>
                <a:gd name="T7" fmla="*/ 114 h 1144"/>
                <a:gd name="T8" fmla="*/ 41 w 157"/>
                <a:gd name="T9" fmla="*/ 114 h 1144"/>
                <a:gd name="T10" fmla="*/ 94 w 157"/>
                <a:gd name="T11" fmla="*/ 285 h 1144"/>
                <a:gd name="T12" fmla="*/ 94 w 157"/>
                <a:gd name="T13" fmla="*/ 286 h 1144"/>
                <a:gd name="T14" fmla="*/ 100 w 157"/>
                <a:gd name="T15" fmla="*/ 302 h 1144"/>
                <a:gd name="T16" fmla="*/ 100 w 157"/>
                <a:gd name="T17" fmla="*/ 1141 h 1144"/>
                <a:gd name="T18" fmla="*/ 38 w 157"/>
                <a:gd name="T19" fmla="*/ 1141 h 1144"/>
                <a:gd name="T20" fmla="*/ 38 w 157"/>
                <a:gd name="T21" fmla="*/ 1142 h 1144"/>
                <a:gd name="T22" fmla="*/ 0 w 157"/>
                <a:gd name="T23" fmla="*/ 1142 h 1144"/>
                <a:gd name="T24" fmla="*/ 0 w 157"/>
                <a:gd name="T25" fmla="*/ 1144 h 1144"/>
                <a:gd name="T26" fmla="*/ 157 w 157"/>
                <a:gd name="T27" fmla="*/ 1142 h 1144"/>
                <a:gd name="T28" fmla="*/ 142 w 157"/>
                <a:gd name="T29" fmla="*/ 290 h 1144"/>
                <a:gd name="T30" fmla="*/ 34 w 157"/>
                <a:gd name="T31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11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4"/>
                    <a:pt x="100" y="302"/>
                    <a:pt x="100" y="302"/>
                  </a:cubicBezTo>
                  <a:cubicBezTo>
                    <a:pt x="100" y="1141"/>
                    <a:pt x="100" y="1141"/>
                    <a:pt x="100" y="1141"/>
                  </a:cubicBezTo>
                  <a:cubicBezTo>
                    <a:pt x="38" y="1141"/>
                    <a:pt x="38" y="1141"/>
                    <a:pt x="38" y="1141"/>
                  </a:cubicBezTo>
                  <a:cubicBezTo>
                    <a:pt x="38" y="1142"/>
                    <a:pt x="38" y="1142"/>
                    <a:pt x="38" y="1142"/>
                  </a:cubicBezTo>
                  <a:cubicBezTo>
                    <a:pt x="0" y="1142"/>
                    <a:pt x="0" y="1142"/>
                    <a:pt x="0" y="1142"/>
                  </a:cubicBezTo>
                  <a:cubicBezTo>
                    <a:pt x="0" y="1144"/>
                    <a:pt x="0" y="1144"/>
                    <a:pt x="0" y="1144"/>
                  </a:cubicBezTo>
                  <a:cubicBezTo>
                    <a:pt x="157" y="1142"/>
                    <a:pt x="157" y="1142"/>
                    <a:pt x="157" y="11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27"/>
            <p:cNvSpPr>
              <a:spLocks/>
            </p:cNvSpPr>
            <p:nvPr/>
          </p:nvSpPr>
          <p:spPr bwMode="auto">
            <a:xfrm>
              <a:off x="5143344" y="5218624"/>
              <a:ext cx="149463" cy="294886"/>
            </a:xfrm>
            <a:custGeom>
              <a:avLst/>
              <a:gdLst>
                <a:gd name="T0" fmla="*/ 41 w 94"/>
                <a:gd name="T1" fmla="*/ 0 h 185"/>
                <a:gd name="T2" fmla="*/ 6 w 94"/>
                <a:gd name="T3" fmla="*/ 3 h 185"/>
                <a:gd name="T4" fmla="*/ 0 w 94"/>
                <a:gd name="T5" fmla="*/ 3 h 185"/>
                <a:gd name="T6" fmla="*/ 0 w 94"/>
                <a:gd name="T7" fmla="*/ 158 h 185"/>
                <a:gd name="T8" fmla="*/ 37 w 94"/>
                <a:gd name="T9" fmla="*/ 185 h 185"/>
                <a:gd name="T10" fmla="*/ 67 w 94"/>
                <a:gd name="T11" fmla="*/ 156 h 185"/>
                <a:gd name="T12" fmla="*/ 68 w 94"/>
                <a:gd name="T13" fmla="*/ 156 h 185"/>
                <a:gd name="T14" fmla="*/ 94 w 94"/>
                <a:gd name="T15" fmla="*/ 172 h 185"/>
                <a:gd name="T16" fmla="*/ 94 w 94"/>
                <a:gd name="T17" fmla="*/ 171 h 185"/>
                <a:gd name="T18" fmla="*/ 41 w 94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85">
                  <a:moveTo>
                    <a:pt x="41" y="0"/>
                  </a:moveTo>
                  <a:cubicBezTo>
                    <a:pt x="28" y="2"/>
                    <a:pt x="16" y="3"/>
                    <a:pt x="6" y="3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4" y="159"/>
                    <a:pt x="34" y="177"/>
                    <a:pt x="37" y="185"/>
                  </a:cubicBezTo>
                  <a:cubicBezTo>
                    <a:pt x="38" y="178"/>
                    <a:pt x="45" y="157"/>
                    <a:pt x="67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1" y="156"/>
                    <a:pt x="89" y="164"/>
                    <a:pt x="94" y="172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28"/>
            <p:cNvSpPr>
              <a:spLocks/>
            </p:cNvSpPr>
            <p:nvPr/>
          </p:nvSpPr>
          <p:spPr bwMode="auto">
            <a:xfrm>
              <a:off x="5143344" y="5470421"/>
              <a:ext cx="60593" cy="1384886"/>
            </a:xfrm>
            <a:custGeom>
              <a:avLst/>
              <a:gdLst>
                <a:gd name="T0" fmla="*/ 0 w 38"/>
                <a:gd name="T1" fmla="*/ 0 h 870"/>
                <a:gd name="T2" fmla="*/ 0 w 38"/>
                <a:gd name="T3" fmla="*/ 870 h 870"/>
                <a:gd name="T4" fmla="*/ 38 w 38"/>
                <a:gd name="T5" fmla="*/ 870 h 870"/>
                <a:gd name="T6" fmla="*/ 38 w 38"/>
                <a:gd name="T7" fmla="*/ 869 h 870"/>
                <a:gd name="T8" fmla="*/ 36 w 38"/>
                <a:gd name="T9" fmla="*/ 869 h 870"/>
                <a:gd name="T10" fmla="*/ 36 w 38"/>
                <a:gd name="T11" fmla="*/ 30 h 870"/>
                <a:gd name="T12" fmla="*/ 37 w 38"/>
                <a:gd name="T13" fmla="*/ 27 h 870"/>
                <a:gd name="T14" fmla="*/ 0 w 38"/>
                <a:gd name="T15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870">
                  <a:moveTo>
                    <a:pt x="0" y="0"/>
                  </a:moveTo>
                  <a:cubicBezTo>
                    <a:pt x="0" y="870"/>
                    <a:pt x="0" y="870"/>
                    <a:pt x="0" y="870"/>
                  </a:cubicBezTo>
                  <a:cubicBezTo>
                    <a:pt x="38" y="870"/>
                    <a:pt x="38" y="870"/>
                    <a:pt x="38" y="870"/>
                  </a:cubicBezTo>
                  <a:cubicBezTo>
                    <a:pt x="38" y="869"/>
                    <a:pt x="38" y="869"/>
                    <a:pt x="38" y="869"/>
                  </a:cubicBezTo>
                  <a:cubicBezTo>
                    <a:pt x="36" y="869"/>
                    <a:pt x="36" y="869"/>
                    <a:pt x="36" y="86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7" y="29"/>
                    <a:pt x="37" y="27"/>
                  </a:cubicBezTo>
                  <a:cubicBezTo>
                    <a:pt x="34" y="19"/>
                    <a:pt x="24" y="1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29"/>
            <p:cNvSpPr>
              <a:spLocks/>
            </p:cNvSpPr>
            <p:nvPr/>
          </p:nvSpPr>
          <p:spPr bwMode="auto">
            <a:xfrm>
              <a:off x="5200571" y="5467055"/>
              <a:ext cx="101662" cy="1386232"/>
            </a:xfrm>
            <a:custGeom>
              <a:avLst/>
              <a:gdLst>
                <a:gd name="T0" fmla="*/ 32 w 64"/>
                <a:gd name="T1" fmla="*/ 0 h 871"/>
                <a:gd name="T2" fmla="*/ 31 w 64"/>
                <a:gd name="T3" fmla="*/ 0 h 871"/>
                <a:gd name="T4" fmla="*/ 1 w 64"/>
                <a:gd name="T5" fmla="*/ 29 h 871"/>
                <a:gd name="T6" fmla="*/ 0 w 64"/>
                <a:gd name="T7" fmla="*/ 32 h 871"/>
                <a:gd name="T8" fmla="*/ 0 w 64"/>
                <a:gd name="T9" fmla="*/ 871 h 871"/>
                <a:gd name="T10" fmla="*/ 2 w 64"/>
                <a:gd name="T11" fmla="*/ 871 h 871"/>
                <a:gd name="T12" fmla="*/ 64 w 64"/>
                <a:gd name="T13" fmla="*/ 871 h 871"/>
                <a:gd name="T14" fmla="*/ 64 w 64"/>
                <a:gd name="T15" fmla="*/ 32 h 871"/>
                <a:gd name="T16" fmla="*/ 58 w 64"/>
                <a:gd name="T17" fmla="*/ 16 h 871"/>
                <a:gd name="T18" fmla="*/ 32 w 64"/>
                <a:gd name="T19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871">
                  <a:moveTo>
                    <a:pt x="32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9" y="1"/>
                    <a:pt x="2" y="22"/>
                    <a:pt x="1" y="29"/>
                  </a:cubicBezTo>
                  <a:cubicBezTo>
                    <a:pt x="1" y="31"/>
                    <a:pt x="0" y="32"/>
                    <a:pt x="0" y="3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2" y="871"/>
                    <a:pt x="2" y="871"/>
                    <a:pt x="2" y="871"/>
                  </a:cubicBezTo>
                  <a:cubicBezTo>
                    <a:pt x="64" y="871"/>
                    <a:pt x="64" y="871"/>
                    <a:pt x="64" y="87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32"/>
                    <a:pt x="62" y="24"/>
                    <a:pt x="58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30"/>
            <p:cNvSpPr>
              <a:spLocks/>
            </p:cNvSpPr>
            <p:nvPr/>
          </p:nvSpPr>
          <p:spPr bwMode="auto">
            <a:xfrm>
              <a:off x="5143344" y="5038865"/>
              <a:ext cx="65306" cy="184472"/>
            </a:xfrm>
            <a:custGeom>
              <a:avLst/>
              <a:gdLst>
                <a:gd name="T0" fmla="*/ 7 w 41"/>
                <a:gd name="T1" fmla="*/ 0 h 116"/>
                <a:gd name="T2" fmla="*/ 0 w 41"/>
                <a:gd name="T3" fmla="*/ 0 h 116"/>
                <a:gd name="T4" fmla="*/ 0 w 41"/>
                <a:gd name="T5" fmla="*/ 116 h 116"/>
                <a:gd name="T6" fmla="*/ 6 w 41"/>
                <a:gd name="T7" fmla="*/ 116 h 116"/>
                <a:gd name="T8" fmla="*/ 41 w 41"/>
                <a:gd name="T9" fmla="*/ 113 h 116"/>
                <a:gd name="T10" fmla="*/ 41 w 41"/>
                <a:gd name="T11" fmla="*/ 113 h 116"/>
                <a:gd name="T12" fmla="*/ 7 w 4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6"/>
                    <a:pt x="4" y="116"/>
                    <a:pt x="6" y="116"/>
                  </a:cubicBezTo>
                  <a:cubicBezTo>
                    <a:pt x="16" y="116"/>
                    <a:pt x="28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Group 31"/>
          <p:cNvGrpSpPr/>
          <p:nvPr/>
        </p:nvGrpSpPr>
        <p:grpSpPr>
          <a:xfrm>
            <a:off x="4127146" y="4016471"/>
            <a:ext cx="309529" cy="1127030"/>
            <a:chOff x="5502862" y="5355294"/>
            <a:chExt cx="412706" cy="1502706"/>
          </a:xfrm>
        </p:grpSpPr>
        <p:sp>
          <p:nvSpPr>
            <p:cNvPr id="20" name="Freeform: Shape 32"/>
            <p:cNvSpPr>
              <a:spLocks/>
            </p:cNvSpPr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33"/>
            <p:cNvSpPr>
              <a:spLocks/>
            </p:cNvSpPr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34"/>
            <p:cNvSpPr>
              <a:spLocks/>
            </p:cNvSpPr>
            <p:nvPr/>
          </p:nvSpPr>
          <p:spPr bwMode="auto">
            <a:xfrm>
              <a:off x="5601831" y="5786851"/>
              <a:ext cx="125899" cy="1068456"/>
            </a:xfrm>
            <a:custGeom>
              <a:avLst/>
              <a:gdLst>
                <a:gd name="T0" fmla="*/ 79 w 79"/>
                <a:gd name="T1" fmla="*/ 671 h 671"/>
                <a:gd name="T2" fmla="*/ 0 w 79"/>
                <a:gd name="T3" fmla="*/ 671 h 671"/>
                <a:gd name="T4" fmla="*/ 0 w 79"/>
                <a:gd name="T5" fmla="*/ 32 h 671"/>
                <a:gd name="T6" fmla="*/ 38 w 79"/>
                <a:gd name="T7" fmla="*/ 1 h 671"/>
                <a:gd name="T8" fmla="*/ 79 w 79"/>
                <a:gd name="T9" fmla="*/ 32 h 671"/>
                <a:gd name="T10" fmla="*/ 79 w 79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71">
                  <a:moveTo>
                    <a:pt x="79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8" y="1"/>
                  </a:cubicBezTo>
                  <a:cubicBezTo>
                    <a:pt x="72" y="0"/>
                    <a:pt x="79" y="32"/>
                    <a:pt x="79" y="32"/>
                  </a:cubicBezTo>
                  <a:cubicBezTo>
                    <a:pt x="79" y="671"/>
                    <a:pt x="79" y="671"/>
                    <a:pt x="79" y="67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35"/>
            <p:cNvSpPr>
              <a:spLocks/>
            </p:cNvSpPr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B59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36"/>
            <p:cNvSpPr>
              <a:spLocks/>
            </p:cNvSpPr>
            <p:nvPr/>
          </p:nvSpPr>
          <p:spPr bwMode="auto">
            <a:xfrm>
              <a:off x="5502862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7"/>
            <p:cNvSpPr>
              <a:spLocks/>
            </p:cNvSpPr>
            <p:nvPr/>
          </p:nvSpPr>
          <p:spPr bwMode="auto">
            <a:xfrm>
              <a:off x="5599811" y="5357314"/>
              <a:ext cx="130611" cy="189185"/>
            </a:xfrm>
            <a:custGeom>
              <a:avLst/>
              <a:gdLst>
                <a:gd name="T0" fmla="*/ 0 w 82"/>
                <a:gd name="T1" fmla="*/ 110 h 119"/>
                <a:gd name="T2" fmla="*/ 82 w 82"/>
                <a:gd name="T3" fmla="*/ 111 h 119"/>
                <a:gd name="T4" fmla="*/ 48 w 82"/>
                <a:gd name="T5" fmla="*/ 0 h 119"/>
                <a:gd name="T6" fmla="*/ 28 w 82"/>
                <a:gd name="T7" fmla="*/ 0 h 119"/>
                <a:gd name="T8" fmla="*/ 0 w 82"/>
                <a:gd name="T9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19">
                  <a:moveTo>
                    <a:pt x="0" y="110"/>
                  </a:moveTo>
                  <a:cubicBezTo>
                    <a:pt x="0" y="110"/>
                    <a:pt x="39" y="119"/>
                    <a:pt x="82" y="11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38"/>
            <p:cNvSpPr>
              <a:spLocks/>
            </p:cNvSpPr>
            <p:nvPr/>
          </p:nvSpPr>
          <p:spPr bwMode="auto">
            <a:xfrm>
              <a:off x="5665117" y="5355294"/>
              <a:ext cx="250451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7 w 157"/>
                <a:gd name="T7" fmla="*/ 1 h 944"/>
                <a:gd name="T8" fmla="*/ 41 w 157"/>
                <a:gd name="T9" fmla="*/ 112 h 944"/>
                <a:gd name="T10" fmla="*/ 40 w 157"/>
                <a:gd name="T11" fmla="*/ 113 h 944"/>
                <a:gd name="T12" fmla="*/ 95 w 157"/>
                <a:gd name="T13" fmla="*/ 284 h 944"/>
                <a:gd name="T14" fmla="*/ 94 w 157"/>
                <a:gd name="T15" fmla="*/ 286 h 944"/>
                <a:gd name="T16" fmla="*/ 100 w 157"/>
                <a:gd name="T17" fmla="*/ 301 h 944"/>
                <a:gd name="T18" fmla="*/ 100 w 157"/>
                <a:gd name="T19" fmla="*/ 941 h 944"/>
                <a:gd name="T20" fmla="*/ 39 w 157"/>
                <a:gd name="T21" fmla="*/ 941 h 944"/>
                <a:gd name="T22" fmla="*/ 39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1" y="112"/>
                    <a:pt x="41" y="113"/>
                    <a:pt x="40" y="113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3"/>
                    <a:pt x="100" y="301"/>
                    <a:pt x="100" y="301"/>
                  </a:cubicBezTo>
                  <a:cubicBezTo>
                    <a:pt x="100" y="941"/>
                    <a:pt x="100" y="941"/>
                    <a:pt x="100" y="941"/>
                  </a:cubicBezTo>
                  <a:cubicBezTo>
                    <a:pt x="39" y="941"/>
                    <a:pt x="39" y="941"/>
                    <a:pt x="39" y="941"/>
                  </a:cubicBezTo>
                  <a:cubicBezTo>
                    <a:pt x="39" y="942"/>
                    <a:pt x="39" y="942"/>
                    <a:pt x="39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39"/>
            <p:cNvSpPr>
              <a:spLocks/>
            </p:cNvSpPr>
            <p:nvPr/>
          </p:nvSpPr>
          <p:spPr bwMode="auto">
            <a:xfrm>
              <a:off x="5665117" y="5535727"/>
              <a:ext cx="151482" cy="295559"/>
            </a:xfrm>
            <a:custGeom>
              <a:avLst/>
              <a:gdLst>
                <a:gd name="T0" fmla="*/ 40 w 95"/>
                <a:gd name="T1" fmla="*/ 0 h 186"/>
                <a:gd name="T2" fmla="*/ 6 w 95"/>
                <a:gd name="T3" fmla="*/ 2 h 186"/>
                <a:gd name="T4" fmla="*/ 0 w 95"/>
                <a:gd name="T5" fmla="*/ 2 h 186"/>
                <a:gd name="T6" fmla="*/ 0 w 95"/>
                <a:gd name="T7" fmla="*/ 159 h 186"/>
                <a:gd name="T8" fmla="*/ 37 w 95"/>
                <a:gd name="T9" fmla="*/ 186 h 186"/>
                <a:gd name="T10" fmla="*/ 68 w 95"/>
                <a:gd name="T11" fmla="*/ 156 h 186"/>
                <a:gd name="T12" fmla="*/ 68 w 95"/>
                <a:gd name="T13" fmla="*/ 156 h 186"/>
                <a:gd name="T14" fmla="*/ 94 w 95"/>
                <a:gd name="T15" fmla="*/ 173 h 186"/>
                <a:gd name="T16" fmla="*/ 95 w 95"/>
                <a:gd name="T17" fmla="*/ 171 h 186"/>
                <a:gd name="T18" fmla="*/ 40 w 95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86">
                  <a:moveTo>
                    <a:pt x="40" y="0"/>
                  </a:moveTo>
                  <a:cubicBezTo>
                    <a:pt x="28" y="2"/>
                    <a:pt x="1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24" y="159"/>
                    <a:pt x="34" y="177"/>
                    <a:pt x="37" y="186"/>
                  </a:cubicBezTo>
                  <a:cubicBezTo>
                    <a:pt x="39" y="179"/>
                    <a:pt x="45" y="157"/>
                    <a:pt x="68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2" y="156"/>
                    <a:pt x="89" y="165"/>
                    <a:pt x="94" y="173"/>
                  </a:cubicBezTo>
                  <a:cubicBezTo>
                    <a:pt x="95" y="171"/>
                    <a:pt x="95" y="171"/>
                    <a:pt x="95" y="17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40"/>
            <p:cNvSpPr>
              <a:spLocks/>
            </p:cNvSpPr>
            <p:nvPr/>
          </p:nvSpPr>
          <p:spPr bwMode="auto">
            <a:xfrm>
              <a:off x="5679185" y="5788871"/>
              <a:ext cx="62613" cy="1066436"/>
            </a:xfrm>
            <a:custGeom>
              <a:avLst/>
              <a:gdLst>
                <a:gd name="T0" fmla="*/ 0 w 39"/>
                <a:gd name="T1" fmla="*/ 0 h 670"/>
                <a:gd name="T2" fmla="*/ 0 w 39"/>
                <a:gd name="T3" fmla="*/ 670 h 670"/>
                <a:gd name="T4" fmla="*/ 39 w 39"/>
                <a:gd name="T5" fmla="*/ 670 h 670"/>
                <a:gd name="T6" fmla="*/ 39 w 39"/>
                <a:gd name="T7" fmla="*/ 669 h 670"/>
                <a:gd name="T8" fmla="*/ 37 w 39"/>
                <a:gd name="T9" fmla="*/ 669 h 670"/>
                <a:gd name="T10" fmla="*/ 37 w 39"/>
                <a:gd name="T11" fmla="*/ 29 h 670"/>
                <a:gd name="T12" fmla="*/ 37 w 39"/>
                <a:gd name="T13" fmla="*/ 27 h 670"/>
                <a:gd name="T14" fmla="*/ 0 w 39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70">
                  <a:moveTo>
                    <a:pt x="0" y="0"/>
                  </a:moveTo>
                  <a:cubicBezTo>
                    <a:pt x="0" y="670"/>
                    <a:pt x="0" y="670"/>
                    <a:pt x="0" y="670"/>
                  </a:cubicBezTo>
                  <a:cubicBezTo>
                    <a:pt x="39" y="670"/>
                    <a:pt x="39" y="670"/>
                    <a:pt x="39" y="670"/>
                  </a:cubicBezTo>
                  <a:cubicBezTo>
                    <a:pt x="39" y="669"/>
                    <a:pt x="39" y="669"/>
                    <a:pt x="39" y="669"/>
                  </a:cubicBezTo>
                  <a:cubicBezTo>
                    <a:pt x="37" y="669"/>
                    <a:pt x="37" y="669"/>
                    <a:pt x="37" y="66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34" y="18"/>
                    <a:pt x="24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41"/>
            <p:cNvSpPr>
              <a:spLocks/>
            </p:cNvSpPr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2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2" y="672"/>
                    <a:pt x="2" y="672"/>
                    <a:pt x="2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42"/>
            <p:cNvSpPr>
              <a:spLocks/>
            </p:cNvSpPr>
            <p:nvPr/>
          </p:nvSpPr>
          <p:spPr bwMode="auto">
            <a:xfrm>
              <a:off x="5665117" y="5357314"/>
              <a:ext cx="65306" cy="181106"/>
            </a:xfrm>
            <a:custGeom>
              <a:avLst/>
              <a:gdLst>
                <a:gd name="T0" fmla="*/ 7 w 41"/>
                <a:gd name="T1" fmla="*/ 0 h 114"/>
                <a:gd name="T2" fmla="*/ 0 w 41"/>
                <a:gd name="T3" fmla="*/ 0 h 114"/>
                <a:gd name="T4" fmla="*/ 0 w 41"/>
                <a:gd name="T5" fmla="*/ 114 h 114"/>
                <a:gd name="T6" fmla="*/ 6 w 41"/>
                <a:gd name="T7" fmla="*/ 114 h 114"/>
                <a:gd name="T8" fmla="*/ 40 w 41"/>
                <a:gd name="T9" fmla="*/ 112 h 114"/>
                <a:gd name="T10" fmla="*/ 41 w 41"/>
                <a:gd name="T11" fmla="*/ 111 h 114"/>
                <a:gd name="T12" fmla="*/ 7 w 41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114"/>
                    <a:pt x="4" y="114"/>
                    <a:pt x="6" y="114"/>
                  </a:cubicBezTo>
                  <a:cubicBezTo>
                    <a:pt x="16" y="114"/>
                    <a:pt x="28" y="114"/>
                    <a:pt x="40" y="112"/>
                  </a:cubicBezTo>
                  <a:cubicBezTo>
                    <a:pt x="41" y="112"/>
                    <a:pt x="41" y="111"/>
                    <a:pt x="41" y="11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Group 43"/>
          <p:cNvGrpSpPr/>
          <p:nvPr/>
        </p:nvGrpSpPr>
        <p:grpSpPr>
          <a:xfrm>
            <a:off x="5219839" y="4016471"/>
            <a:ext cx="305490" cy="1127030"/>
            <a:chOff x="6959786" y="5355294"/>
            <a:chExt cx="407320" cy="1502706"/>
          </a:xfrm>
        </p:grpSpPr>
        <p:sp>
          <p:nvSpPr>
            <p:cNvPr id="32" name="Freeform: Shape 44"/>
            <p:cNvSpPr>
              <a:spLocks/>
            </p:cNvSpPr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45"/>
            <p:cNvSpPr>
              <a:spLocks/>
            </p:cNvSpPr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46"/>
            <p:cNvSpPr>
              <a:spLocks/>
            </p:cNvSpPr>
            <p:nvPr/>
          </p:nvSpPr>
          <p:spPr bwMode="auto">
            <a:xfrm>
              <a:off x="7058755" y="5786851"/>
              <a:ext cx="123879" cy="1068456"/>
            </a:xfrm>
            <a:custGeom>
              <a:avLst/>
              <a:gdLst>
                <a:gd name="T0" fmla="*/ 78 w 78"/>
                <a:gd name="T1" fmla="*/ 671 h 671"/>
                <a:gd name="T2" fmla="*/ 0 w 78"/>
                <a:gd name="T3" fmla="*/ 671 h 671"/>
                <a:gd name="T4" fmla="*/ 0 w 78"/>
                <a:gd name="T5" fmla="*/ 32 h 671"/>
                <a:gd name="T6" fmla="*/ 38 w 78"/>
                <a:gd name="T7" fmla="*/ 1 h 671"/>
                <a:gd name="T8" fmla="*/ 78 w 78"/>
                <a:gd name="T9" fmla="*/ 32 h 671"/>
                <a:gd name="T10" fmla="*/ 78 w 78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71">
                  <a:moveTo>
                    <a:pt x="78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8" y="1"/>
                  </a:cubicBezTo>
                  <a:cubicBezTo>
                    <a:pt x="72" y="0"/>
                    <a:pt x="78" y="32"/>
                    <a:pt x="78" y="32"/>
                  </a:cubicBezTo>
                  <a:cubicBezTo>
                    <a:pt x="78" y="671"/>
                    <a:pt x="78" y="671"/>
                    <a:pt x="78" y="671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47"/>
            <p:cNvSpPr>
              <a:spLocks/>
            </p:cNvSpPr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F7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48"/>
            <p:cNvSpPr>
              <a:spLocks/>
            </p:cNvSpPr>
            <p:nvPr/>
          </p:nvSpPr>
          <p:spPr bwMode="auto">
            <a:xfrm>
              <a:off x="6959786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49"/>
            <p:cNvSpPr>
              <a:spLocks/>
            </p:cNvSpPr>
            <p:nvPr/>
          </p:nvSpPr>
          <p:spPr bwMode="auto">
            <a:xfrm>
              <a:off x="7056735" y="5357314"/>
              <a:ext cx="130611" cy="191204"/>
            </a:xfrm>
            <a:custGeom>
              <a:avLst/>
              <a:gdLst>
                <a:gd name="T0" fmla="*/ 0 w 82"/>
                <a:gd name="T1" fmla="*/ 110 h 120"/>
                <a:gd name="T2" fmla="*/ 82 w 82"/>
                <a:gd name="T3" fmla="*/ 112 h 120"/>
                <a:gd name="T4" fmla="*/ 48 w 82"/>
                <a:gd name="T5" fmla="*/ 0 h 120"/>
                <a:gd name="T6" fmla="*/ 28 w 82"/>
                <a:gd name="T7" fmla="*/ 0 h 120"/>
                <a:gd name="T8" fmla="*/ 0 w 82"/>
                <a:gd name="T9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20">
                  <a:moveTo>
                    <a:pt x="0" y="110"/>
                  </a:moveTo>
                  <a:cubicBezTo>
                    <a:pt x="0" y="110"/>
                    <a:pt x="39" y="120"/>
                    <a:pt x="82" y="1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50"/>
            <p:cNvSpPr>
              <a:spLocks/>
            </p:cNvSpPr>
            <p:nvPr/>
          </p:nvSpPr>
          <p:spPr bwMode="auto">
            <a:xfrm>
              <a:off x="7117328" y="5355294"/>
              <a:ext cx="249778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10 w 157"/>
                <a:gd name="T7" fmla="*/ 1 h 944"/>
                <a:gd name="T8" fmla="*/ 44 w 157"/>
                <a:gd name="T9" fmla="*/ 113 h 944"/>
                <a:gd name="T10" fmla="*/ 44 w 157"/>
                <a:gd name="T11" fmla="*/ 113 h 944"/>
                <a:gd name="T12" fmla="*/ 98 w 157"/>
                <a:gd name="T13" fmla="*/ 284 h 944"/>
                <a:gd name="T14" fmla="*/ 97 w 157"/>
                <a:gd name="T15" fmla="*/ 286 h 944"/>
                <a:gd name="T16" fmla="*/ 103 w 157"/>
                <a:gd name="T17" fmla="*/ 301 h 944"/>
                <a:gd name="T18" fmla="*/ 103 w 157"/>
                <a:gd name="T19" fmla="*/ 941 h 944"/>
                <a:gd name="T20" fmla="*/ 41 w 157"/>
                <a:gd name="T21" fmla="*/ 941 h 944"/>
                <a:gd name="T22" fmla="*/ 41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97" y="286"/>
                    <a:pt x="97" y="286"/>
                    <a:pt x="97" y="286"/>
                  </a:cubicBezTo>
                  <a:cubicBezTo>
                    <a:pt x="101" y="293"/>
                    <a:pt x="103" y="301"/>
                    <a:pt x="103" y="301"/>
                  </a:cubicBezTo>
                  <a:cubicBezTo>
                    <a:pt x="103" y="941"/>
                    <a:pt x="103" y="941"/>
                    <a:pt x="103" y="941"/>
                  </a:cubicBezTo>
                  <a:cubicBezTo>
                    <a:pt x="41" y="941"/>
                    <a:pt x="41" y="941"/>
                    <a:pt x="41" y="941"/>
                  </a:cubicBezTo>
                  <a:cubicBezTo>
                    <a:pt x="41" y="942"/>
                    <a:pt x="41" y="942"/>
                    <a:pt x="41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51"/>
            <p:cNvSpPr>
              <a:spLocks/>
            </p:cNvSpPr>
            <p:nvPr/>
          </p:nvSpPr>
          <p:spPr bwMode="auto">
            <a:xfrm>
              <a:off x="7117328" y="5535727"/>
              <a:ext cx="156195" cy="295559"/>
            </a:xfrm>
            <a:custGeom>
              <a:avLst/>
              <a:gdLst>
                <a:gd name="T0" fmla="*/ 44 w 98"/>
                <a:gd name="T1" fmla="*/ 0 h 186"/>
                <a:gd name="T2" fmla="*/ 9 w 98"/>
                <a:gd name="T3" fmla="*/ 3 h 186"/>
                <a:gd name="T4" fmla="*/ 0 w 98"/>
                <a:gd name="T5" fmla="*/ 3 h 186"/>
                <a:gd name="T6" fmla="*/ 0 w 98"/>
                <a:gd name="T7" fmla="*/ 159 h 186"/>
                <a:gd name="T8" fmla="*/ 1 w 98"/>
                <a:gd name="T9" fmla="*/ 159 h 186"/>
                <a:gd name="T10" fmla="*/ 2 w 98"/>
                <a:gd name="T11" fmla="*/ 159 h 186"/>
                <a:gd name="T12" fmla="*/ 40 w 98"/>
                <a:gd name="T13" fmla="*/ 186 h 186"/>
                <a:gd name="T14" fmla="*/ 71 w 98"/>
                <a:gd name="T15" fmla="*/ 156 h 186"/>
                <a:gd name="T16" fmla="*/ 71 w 98"/>
                <a:gd name="T17" fmla="*/ 156 h 186"/>
                <a:gd name="T18" fmla="*/ 97 w 98"/>
                <a:gd name="T19" fmla="*/ 173 h 186"/>
                <a:gd name="T20" fmla="*/ 98 w 98"/>
                <a:gd name="T21" fmla="*/ 171 h 186"/>
                <a:gd name="T22" fmla="*/ 44 w 98"/>
                <a:gd name="T2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86">
                  <a:moveTo>
                    <a:pt x="44" y="0"/>
                  </a:moveTo>
                  <a:cubicBezTo>
                    <a:pt x="31" y="2"/>
                    <a:pt x="20" y="3"/>
                    <a:pt x="9" y="3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1" y="159"/>
                    <a:pt x="1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7" y="159"/>
                    <a:pt x="37" y="177"/>
                    <a:pt x="40" y="186"/>
                  </a:cubicBezTo>
                  <a:cubicBezTo>
                    <a:pt x="42" y="179"/>
                    <a:pt x="48" y="157"/>
                    <a:pt x="71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85" y="156"/>
                    <a:pt x="92" y="165"/>
                    <a:pt x="97" y="173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52"/>
            <p:cNvSpPr>
              <a:spLocks/>
            </p:cNvSpPr>
            <p:nvPr/>
          </p:nvSpPr>
          <p:spPr bwMode="auto">
            <a:xfrm>
              <a:off x="7117328" y="5788871"/>
              <a:ext cx="65306" cy="1066436"/>
            </a:xfrm>
            <a:custGeom>
              <a:avLst/>
              <a:gdLst>
                <a:gd name="T0" fmla="*/ 2 w 41"/>
                <a:gd name="T1" fmla="*/ 0 h 670"/>
                <a:gd name="T2" fmla="*/ 1 w 41"/>
                <a:gd name="T3" fmla="*/ 0 h 670"/>
                <a:gd name="T4" fmla="*/ 0 w 41"/>
                <a:gd name="T5" fmla="*/ 0 h 670"/>
                <a:gd name="T6" fmla="*/ 0 w 41"/>
                <a:gd name="T7" fmla="*/ 670 h 670"/>
                <a:gd name="T8" fmla="*/ 41 w 41"/>
                <a:gd name="T9" fmla="*/ 670 h 670"/>
                <a:gd name="T10" fmla="*/ 41 w 41"/>
                <a:gd name="T11" fmla="*/ 669 h 670"/>
                <a:gd name="T12" fmla="*/ 40 w 41"/>
                <a:gd name="T13" fmla="*/ 669 h 670"/>
                <a:gd name="T14" fmla="*/ 40 w 41"/>
                <a:gd name="T15" fmla="*/ 29 h 670"/>
                <a:gd name="T16" fmla="*/ 40 w 41"/>
                <a:gd name="T17" fmla="*/ 27 h 670"/>
                <a:gd name="T18" fmla="*/ 2 w 41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670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41" y="670"/>
                    <a:pt x="41" y="670"/>
                    <a:pt x="41" y="670"/>
                  </a:cubicBezTo>
                  <a:cubicBezTo>
                    <a:pt x="41" y="669"/>
                    <a:pt x="41" y="669"/>
                    <a:pt x="41" y="669"/>
                  </a:cubicBezTo>
                  <a:cubicBezTo>
                    <a:pt x="40" y="669"/>
                    <a:pt x="40" y="669"/>
                    <a:pt x="40" y="66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8"/>
                    <a:pt x="40" y="27"/>
                  </a:cubicBezTo>
                  <a:cubicBezTo>
                    <a:pt x="37" y="18"/>
                    <a:pt x="27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53"/>
            <p:cNvSpPr>
              <a:spLocks/>
            </p:cNvSpPr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1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72"/>
                    <a:pt x="1" y="672"/>
                    <a:pt x="1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54"/>
            <p:cNvSpPr>
              <a:spLocks/>
            </p:cNvSpPr>
            <p:nvPr/>
          </p:nvSpPr>
          <p:spPr bwMode="auto">
            <a:xfrm>
              <a:off x="7117328" y="5357314"/>
              <a:ext cx="70019" cy="183125"/>
            </a:xfrm>
            <a:custGeom>
              <a:avLst/>
              <a:gdLst>
                <a:gd name="T0" fmla="*/ 10 w 44"/>
                <a:gd name="T1" fmla="*/ 0 h 115"/>
                <a:gd name="T2" fmla="*/ 0 w 44"/>
                <a:gd name="T3" fmla="*/ 0 h 115"/>
                <a:gd name="T4" fmla="*/ 0 w 44"/>
                <a:gd name="T5" fmla="*/ 115 h 115"/>
                <a:gd name="T6" fmla="*/ 9 w 44"/>
                <a:gd name="T7" fmla="*/ 115 h 115"/>
                <a:gd name="T8" fmla="*/ 44 w 44"/>
                <a:gd name="T9" fmla="*/ 112 h 115"/>
                <a:gd name="T10" fmla="*/ 44 w 44"/>
                <a:gd name="T11" fmla="*/ 112 h 115"/>
                <a:gd name="T12" fmla="*/ 10 w 44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3" y="115"/>
                    <a:pt x="6" y="115"/>
                    <a:pt x="9" y="115"/>
                  </a:cubicBezTo>
                  <a:cubicBezTo>
                    <a:pt x="20" y="115"/>
                    <a:pt x="31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Group 55"/>
          <p:cNvGrpSpPr/>
          <p:nvPr/>
        </p:nvGrpSpPr>
        <p:grpSpPr>
          <a:xfrm>
            <a:off x="4505853" y="3199981"/>
            <a:ext cx="302964" cy="1941500"/>
            <a:chOff x="6007804" y="4266641"/>
            <a:chExt cx="403952" cy="2588666"/>
          </a:xfrm>
        </p:grpSpPr>
        <p:sp>
          <p:nvSpPr>
            <p:cNvPr id="44" name="Freeform: Shape 56"/>
            <p:cNvSpPr>
              <a:spLocks/>
            </p:cNvSpPr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57"/>
            <p:cNvSpPr>
              <a:spLocks/>
            </p:cNvSpPr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58"/>
            <p:cNvSpPr>
              <a:spLocks/>
            </p:cNvSpPr>
            <p:nvPr/>
          </p:nvSpPr>
          <p:spPr bwMode="auto">
            <a:xfrm>
              <a:off x="6104752" y="4694831"/>
              <a:ext cx="125899" cy="2160476"/>
            </a:xfrm>
            <a:custGeom>
              <a:avLst/>
              <a:gdLst>
                <a:gd name="T0" fmla="*/ 79 w 79"/>
                <a:gd name="T1" fmla="*/ 1357 h 1357"/>
                <a:gd name="T2" fmla="*/ 0 w 79"/>
                <a:gd name="T3" fmla="*/ 1357 h 1357"/>
                <a:gd name="T4" fmla="*/ 0 w 79"/>
                <a:gd name="T5" fmla="*/ 32 h 1357"/>
                <a:gd name="T6" fmla="*/ 39 w 79"/>
                <a:gd name="T7" fmla="*/ 1 h 1357"/>
                <a:gd name="T8" fmla="*/ 79 w 79"/>
                <a:gd name="T9" fmla="*/ 32 h 1357"/>
                <a:gd name="T10" fmla="*/ 79 w 79"/>
                <a:gd name="T11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357">
                  <a:moveTo>
                    <a:pt x="79" y="1357"/>
                  </a:moveTo>
                  <a:cubicBezTo>
                    <a:pt x="0" y="1357"/>
                    <a:pt x="0" y="1357"/>
                    <a:pt x="0" y="13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9" y="1"/>
                  </a:cubicBezTo>
                  <a:cubicBezTo>
                    <a:pt x="73" y="0"/>
                    <a:pt x="79" y="32"/>
                    <a:pt x="79" y="32"/>
                  </a:cubicBezTo>
                  <a:cubicBezTo>
                    <a:pt x="79" y="1357"/>
                    <a:pt x="79" y="1357"/>
                    <a:pt x="79" y="135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59"/>
            <p:cNvSpPr>
              <a:spLocks/>
            </p:cNvSpPr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0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0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1358"/>
                    <a:pt x="63" y="1358"/>
                    <a:pt x="63" y="1358"/>
                  </a:cubicBezTo>
                </a:path>
              </a:pathLst>
            </a:custGeom>
            <a:solidFill>
              <a:srgbClr val="FFB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60"/>
            <p:cNvSpPr>
              <a:spLocks/>
            </p:cNvSpPr>
            <p:nvPr/>
          </p:nvSpPr>
          <p:spPr bwMode="auto">
            <a:xfrm>
              <a:off x="6007804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1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135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61"/>
            <p:cNvSpPr>
              <a:spLocks/>
            </p:cNvSpPr>
            <p:nvPr/>
          </p:nvSpPr>
          <p:spPr bwMode="auto">
            <a:xfrm>
              <a:off x="6104752" y="4268661"/>
              <a:ext cx="129265" cy="185818"/>
            </a:xfrm>
            <a:custGeom>
              <a:avLst/>
              <a:gdLst>
                <a:gd name="T0" fmla="*/ 0 w 81"/>
                <a:gd name="T1" fmla="*/ 107 h 117"/>
                <a:gd name="T2" fmla="*/ 81 w 81"/>
                <a:gd name="T3" fmla="*/ 109 h 117"/>
                <a:gd name="T4" fmla="*/ 48 w 81"/>
                <a:gd name="T5" fmla="*/ 0 h 117"/>
                <a:gd name="T6" fmla="*/ 28 w 81"/>
                <a:gd name="T7" fmla="*/ 0 h 117"/>
                <a:gd name="T8" fmla="*/ 0 w 81"/>
                <a:gd name="T9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7">
                  <a:moveTo>
                    <a:pt x="0" y="107"/>
                  </a:moveTo>
                  <a:cubicBezTo>
                    <a:pt x="0" y="107"/>
                    <a:pt x="39" y="117"/>
                    <a:pt x="81" y="10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07"/>
                    <a:pt x="0" y="107"/>
                    <a:pt x="0" y="10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62"/>
            <p:cNvSpPr>
              <a:spLocks/>
            </p:cNvSpPr>
            <p:nvPr/>
          </p:nvSpPr>
          <p:spPr bwMode="auto">
            <a:xfrm>
              <a:off x="6173424" y="4266641"/>
              <a:ext cx="238332" cy="2588666"/>
            </a:xfrm>
            <a:custGeom>
              <a:avLst/>
              <a:gdLst>
                <a:gd name="T0" fmla="*/ 27 w 150"/>
                <a:gd name="T1" fmla="*/ 0 h 1626"/>
                <a:gd name="T2" fmla="*/ 0 w 150"/>
                <a:gd name="T3" fmla="*/ 1 h 1626"/>
                <a:gd name="T4" fmla="*/ 5 w 150"/>
                <a:gd name="T5" fmla="*/ 1 h 1626"/>
                <a:gd name="T6" fmla="*/ 38 w 150"/>
                <a:gd name="T7" fmla="*/ 110 h 1626"/>
                <a:gd name="T8" fmla="*/ 92 w 150"/>
                <a:gd name="T9" fmla="*/ 282 h 1626"/>
                <a:gd name="T10" fmla="*/ 92 w 150"/>
                <a:gd name="T11" fmla="*/ 284 h 1626"/>
                <a:gd name="T12" fmla="*/ 98 w 150"/>
                <a:gd name="T13" fmla="*/ 299 h 1626"/>
                <a:gd name="T14" fmla="*/ 98 w 150"/>
                <a:gd name="T15" fmla="*/ 1625 h 1626"/>
                <a:gd name="T16" fmla="*/ 36 w 150"/>
                <a:gd name="T17" fmla="*/ 1625 h 1626"/>
                <a:gd name="T18" fmla="*/ 36 w 150"/>
                <a:gd name="T19" fmla="*/ 1626 h 1626"/>
                <a:gd name="T20" fmla="*/ 150 w 150"/>
                <a:gd name="T21" fmla="*/ 1626 h 1626"/>
                <a:gd name="T22" fmla="*/ 135 w 150"/>
                <a:gd name="T23" fmla="*/ 290 h 1626"/>
                <a:gd name="T24" fmla="*/ 27 w 150"/>
                <a:gd name="T25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626">
                  <a:moveTo>
                    <a:pt x="2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92" y="284"/>
                    <a:pt x="92" y="284"/>
                    <a:pt x="92" y="284"/>
                  </a:cubicBezTo>
                  <a:cubicBezTo>
                    <a:pt x="96" y="291"/>
                    <a:pt x="98" y="299"/>
                    <a:pt x="98" y="299"/>
                  </a:cubicBezTo>
                  <a:cubicBezTo>
                    <a:pt x="98" y="1625"/>
                    <a:pt x="98" y="1625"/>
                    <a:pt x="98" y="1625"/>
                  </a:cubicBezTo>
                  <a:cubicBezTo>
                    <a:pt x="36" y="1625"/>
                    <a:pt x="36" y="1625"/>
                    <a:pt x="36" y="1625"/>
                  </a:cubicBezTo>
                  <a:cubicBezTo>
                    <a:pt x="36" y="1626"/>
                    <a:pt x="36" y="1626"/>
                    <a:pt x="36" y="1626"/>
                  </a:cubicBezTo>
                  <a:cubicBezTo>
                    <a:pt x="150" y="1626"/>
                    <a:pt x="150" y="1626"/>
                    <a:pt x="150" y="1626"/>
                  </a:cubicBezTo>
                  <a:cubicBezTo>
                    <a:pt x="135" y="290"/>
                    <a:pt x="135" y="290"/>
                    <a:pt x="135" y="29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63"/>
            <p:cNvSpPr>
              <a:spLocks/>
            </p:cNvSpPr>
            <p:nvPr/>
          </p:nvSpPr>
          <p:spPr bwMode="auto">
            <a:xfrm>
              <a:off x="6161979" y="4441687"/>
              <a:ext cx="157542" cy="298252"/>
            </a:xfrm>
            <a:custGeom>
              <a:avLst/>
              <a:gdLst>
                <a:gd name="T0" fmla="*/ 45 w 99"/>
                <a:gd name="T1" fmla="*/ 0 h 187"/>
                <a:gd name="T2" fmla="*/ 45 w 99"/>
                <a:gd name="T3" fmla="*/ 0 h 187"/>
                <a:gd name="T4" fmla="*/ 11 w 99"/>
                <a:gd name="T5" fmla="*/ 3 h 187"/>
                <a:gd name="T6" fmla="*/ 0 w 99"/>
                <a:gd name="T7" fmla="*/ 3 h 187"/>
                <a:gd name="T8" fmla="*/ 0 w 99"/>
                <a:gd name="T9" fmla="*/ 160 h 187"/>
                <a:gd name="T10" fmla="*/ 3 w 99"/>
                <a:gd name="T11" fmla="*/ 160 h 187"/>
                <a:gd name="T12" fmla="*/ 4 w 99"/>
                <a:gd name="T13" fmla="*/ 160 h 187"/>
                <a:gd name="T14" fmla="*/ 42 w 99"/>
                <a:gd name="T15" fmla="*/ 187 h 187"/>
                <a:gd name="T16" fmla="*/ 72 w 99"/>
                <a:gd name="T17" fmla="*/ 157 h 187"/>
                <a:gd name="T18" fmla="*/ 73 w 99"/>
                <a:gd name="T19" fmla="*/ 157 h 187"/>
                <a:gd name="T20" fmla="*/ 99 w 99"/>
                <a:gd name="T21" fmla="*/ 174 h 187"/>
                <a:gd name="T22" fmla="*/ 99 w 99"/>
                <a:gd name="T23" fmla="*/ 172 h 187"/>
                <a:gd name="T24" fmla="*/ 45 w 99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87"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3" y="2"/>
                    <a:pt x="21" y="3"/>
                    <a:pt x="11" y="3"/>
                  </a:cubicBezTo>
                  <a:cubicBezTo>
                    <a:pt x="7" y="3"/>
                    <a:pt x="3" y="3"/>
                    <a:pt x="0" y="3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0"/>
                    <a:pt x="2" y="160"/>
                    <a:pt x="3" y="160"/>
                  </a:cubicBezTo>
                  <a:cubicBezTo>
                    <a:pt x="3" y="160"/>
                    <a:pt x="4" y="160"/>
                    <a:pt x="4" y="160"/>
                  </a:cubicBezTo>
                  <a:cubicBezTo>
                    <a:pt x="29" y="160"/>
                    <a:pt x="39" y="178"/>
                    <a:pt x="42" y="187"/>
                  </a:cubicBezTo>
                  <a:cubicBezTo>
                    <a:pt x="44" y="179"/>
                    <a:pt x="50" y="158"/>
                    <a:pt x="72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87" y="157"/>
                    <a:pt x="94" y="166"/>
                    <a:pt x="99" y="174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64"/>
            <p:cNvSpPr>
              <a:spLocks/>
            </p:cNvSpPr>
            <p:nvPr/>
          </p:nvSpPr>
          <p:spPr bwMode="auto">
            <a:xfrm>
              <a:off x="6161979" y="4696851"/>
              <a:ext cx="68672" cy="2158456"/>
            </a:xfrm>
            <a:custGeom>
              <a:avLst/>
              <a:gdLst>
                <a:gd name="T0" fmla="*/ 4 w 43"/>
                <a:gd name="T1" fmla="*/ 0 h 1356"/>
                <a:gd name="T2" fmla="*/ 3 w 43"/>
                <a:gd name="T3" fmla="*/ 0 h 1356"/>
                <a:gd name="T4" fmla="*/ 0 w 43"/>
                <a:gd name="T5" fmla="*/ 0 h 1356"/>
                <a:gd name="T6" fmla="*/ 0 w 43"/>
                <a:gd name="T7" fmla="*/ 1356 h 1356"/>
                <a:gd name="T8" fmla="*/ 43 w 43"/>
                <a:gd name="T9" fmla="*/ 1356 h 1356"/>
                <a:gd name="T10" fmla="*/ 43 w 43"/>
                <a:gd name="T11" fmla="*/ 1355 h 1356"/>
                <a:gd name="T12" fmla="*/ 42 w 43"/>
                <a:gd name="T13" fmla="*/ 1355 h 1356"/>
                <a:gd name="T14" fmla="*/ 42 w 43"/>
                <a:gd name="T15" fmla="*/ 29 h 1356"/>
                <a:gd name="T16" fmla="*/ 42 w 43"/>
                <a:gd name="T17" fmla="*/ 27 h 1356"/>
                <a:gd name="T18" fmla="*/ 4 w 43"/>
                <a:gd name="T1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56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356"/>
                    <a:pt x="0" y="1356"/>
                    <a:pt x="0" y="1356"/>
                  </a:cubicBezTo>
                  <a:cubicBezTo>
                    <a:pt x="43" y="1356"/>
                    <a:pt x="43" y="1356"/>
                    <a:pt x="43" y="1356"/>
                  </a:cubicBezTo>
                  <a:cubicBezTo>
                    <a:pt x="43" y="1355"/>
                    <a:pt x="43" y="1355"/>
                    <a:pt x="43" y="1355"/>
                  </a:cubicBezTo>
                  <a:cubicBezTo>
                    <a:pt x="42" y="1355"/>
                    <a:pt x="42" y="1355"/>
                    <a:pt x="42" y="1355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8"/>
                    <a:pt x="42" y="27"/>
                  </a:cubicBezTo>
                  <a:cubicBezTo>
                    <a:pt x="39" y="18"/>
                    <a:pt x="29" y="0"/>
                    <a:pt x="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65"/>
            <p:cNvSpPr>
              <a:spLocks/>
            </p:cNvSpPr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31 w 63"/>
                <a:gd name="T1" fmla="*/ 0 h 1358"/>
                <a:gd name="T2" fmla="*/ 30 w 63"/>
                <a:gd name="T3" fmla="*/ 0 h 1358"/>
                <a:gd name="T4" fmla="*/ 0 w 63"/>
                <a:gd name="T5" fmla="*/ 30 h 1358"/>
                <a:gd name="T6" fmla="*/ 0 w 63"/>
                <a:gd name="T7" fmla="*/ 32 h 1358"/>
                <a:gd name="T8" fmla="*/ 0 w 63"/>
                <a:gd name="T9" fmla="*/ 1358 h 1358"/>
                <a:gd name="T10" fmla="*/ 1 w 63"/>
                <a:gd name="T11" fmla="*/ 1358 h 1358"/>
                <a:gd name="T12" fmla="*/ 63 w 63"/>
                <a:gd name="T13" fmla="*/ 1358 h 1358"/>
                <a:gd name="T14" fmla="*/ 63 w 63"/>
                <a:gd name="T15" fmla="*/ 32 h 1358"/>
                <a:gd name="T16" fmla="*/ 57 w 63"/>
                <a:gd name="T17" fmla="*/ 17 h 1358"/>
                <a:gd name="T18" fmla="*/ 31 w 63"/>
                <a:gd name="T19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358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8" y="1"/>
                    <a:pt x="2" y="22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358"/>
                    <a:pt x="0" y="1358"/>
                    <a:pt x="0" y="1358"/>
                  </a:cubicBezTo>
                  <a:cubicBezTo>
                    <a:pt x="1" y="1358"/>
                    <a:pt x="1" y="1358"/>
                    <a:pt x="1" y="1358"/>
                  </a:cubicBezTo>
                  <a:cubicBezTo>
                    <a:pt x="63" y="1358"/>
                    <a:pt x="63" y="1358"/>
                    <a:pt x="63" y="1358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66"/>
            <p:cNvSpPr>
              <a:spLocks/>
            </p:cNvSpPr>
            <p:nvPr/>
          </p:nvSpPr>
          <p:spPr bwMode="auto">
            <a:xfrm>
              <a:off x="6161979" y="4268661"/>
              <a:ext cx="72038" cy="178413"/>
            </a:xfrm>
            <a:custGeom>
              <a:avLst/>
              <a:gdLst>
                <a:gd name="T0" fmla="*/ 12 w 45"/>
                <a:gd name="T1" fmla="*/ 0 h 112"/>
                <a:gd name="T2" fmla="*/ 7 w 45"/>
                <a:gd name="T3" fmla="*/ 0 h 112"/>
                <a:gd name="T4" fmla="*/ 0 w 45"/>
                <a:gd name="T5" fmla="*/ 0 h 112"/>
                <a:gd name="T6" fmla="*/ 0 w 45"/>
                <a:gd name="T7" fmla="*/ 112 h 112"/>
                <a:gd name="T8" fmla="*/ 11 w 45"/>
                <a:gd name="T9" fmla="*/ 112 h 112"/>
                <a:gd name="T10" fmla="*/ 45 w 45"/>
                <a:gd name="T11" fmla="*/ 109 h 112"/>
                <a:gd name="T12" fmla="*/ 45 w 45"/>
                <a:gd name="T13" fmla="*/ 109 h 112"/>
                <a:gd name="T14" fmla="*/ 12 w 45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12">
                  <a:moveTo>
                    <a:pt x="1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2"/>
                    <a:pt x="7" y="112"/>
                    <a:pt x="11" y="112"/>
                  </a:cubicBezTo>
                  <a:cubicBezTo>
                    <a:pt x="21" y="112"/>
                    <a:pt x="33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Group 67"/>
          <p:cNvGrpSpPr/>
          <p:nvPr/>
        </p:nvGrpSpPr>
        <p:grpSpPr>
          <a:xfrm>
            <a:off x="4860321" y="2784919"/>
            <a:ext cx="307004" cy="2356562"/>
            <a:chOff x="6480429" y="3713225"/>
            <a:chExt cx="409339" cy="3142082"/>
          </a:xfrm>
        </p:grpSpPr>
        <p:sp>
          <p:nvSpPr>
            <p:cNvPr id="56" name="Freeform: Shape 68"/>
            <p:cNvSpPr>
              <a:spLocks/>
            </p:cNvSpPr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69"/>
            <p:cNvSpPr>
              <a:spLocks/>
            </p:cNvSpPr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70"/>
            <p:cNvSpPr>
              <a:spLocks/>
            </p:cNvSpPr>
            <p:nvPr/>
          </p:nvSpPr>
          <p:spPr bwMode="auto">
            <a:xfrm>
              <a:off x="6579397" y="4144108"/>
              <a:ext cx="125899" cy="2711199"/>
            </a:xfrm>
            <a:custGeom>
              <a:avLst/>
              <a:gdLst>
                <a:gd name="T0" fmla="*/ 79 w 79"/>
                <a:gd name="T1" fmla="*/ 1703 h 1703"/>
                <a:gd name="T2" fmla="*/ 0 w 79"/>
                <a:gd name="T3" fmla="*/ 1703 h 1703"/>
                <a:gd name="T4" fmla="*/ 0 w 79"/>
                <a:gd name="T5" fmla="*/ 33 h 1703"/>
                <a:gd name="T6" fmla="*/ 38 w 79"/>
                <a:gd name="T7" fmla="*/ 1 h 1703"/>
                <a:gd name="T8" fmla="*/ 79 w 79"/>
                <a:gd name="T9" fmla="*/ 33 h 1703"/>
                <a:gd name="T10" fmla="*/ 79 w 79"/>
                <a:gd name="T11" fmla="*/ 1703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703">
                  <a:moveTo>
                    <a:pt x="79" y="1703"/>
                  </a:moveTo>
                  <a:cubicBezTo>
                    <a:pt x="0" y="1703"/>
                    <a:pt x="0" y="1703"/>
                    <a:pt x="0" y="170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8" y="1"/>
                  </a:cubicBezTo>
                  <a:cubicBezTo>
                    <a:pt x="72" y="0"/>
                    <a:pt x="79" y="33"/>
                    <a:pt x="79" y="33"/>
                  </a:cubicBezTo>
                  <a:cubicBezTo>
                    <a:pt x="79" y="1703"/>
                    <a:pt x="79" y="1703"/>
                    <a:pt x="79" y="170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71"/>
            <p:cNvSpPr>
              <a:spLocks/>
            </p:cNvSpPr>
            <p:nvPr/>
          </p:nvSpPr>
          <p:spPr bwMode="auto">
            <a:xfrm>
              <a:off x="6701930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cubicBezTo>
                    <a:pt x="63" y="1704"/>
                    <a:pt x="63" y="1704"/>
                    <a:pt x="63" y="1704"/>
                  </a:cubicBezTo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72"/>
            <p:cNvSpPr>
              <a:spLocks/>
            </p:cNvSpPr>
            <p:nvPr/>
          </p:nvSpPr>
          <p:spPr bwMode="auto">
            <a:xfrm>
              <a:off x="6480429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lnTo>
                    <a:pt x="63" y="170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73"/>
            <p:cNvSpPr>
              <a:spLocks/>
            </p:cNvSpPr>
            <p:nvPr/>
          </p:nvSpPr>
          <p:spPr bwMode="auto">
            <a:xfrm>
              <a:off x="6576031" y="3714572"/>
              <a:ext cx="131958" cy="191204"/>
            </a:xfrm>
            <a:custGeom>
              <a:avLst/>
              <a:gdLst>
                <a:gd name="T0" fmla="*/ 0 w 83"/>
                <a:gd name="T1" fmla="*/ 111 h 120"/>
                <a:gd name="T2" fmla="*/ 83 w 83"/>
                <a:gd name="T3" fmla="*/ 113 h 120"/>
                <a:gd name="T4" fmla="*/ 50 w 83"/>
                <a:gd name="T5" fmla="*/ 0 h 120"/>
                <a:gd name="T6" fmla="*/ 29 w 83"/>
                <a:gd name="T7" fmla="*/ 0 h 120"/>
                <a:gd name="T8" fmla="*/ 0 w 83"/>
                <a:gd name="T9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0">
                  <a:moveTo>
                    <a:pt x="0" y="111"/>
                  </a:moveTo>
                  <a:cubicBezTo>
                    <a:pt x="0" y="111"/>
                    <a:pt x="40" y="120"/>
                    <a:pt x="83" y="1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74"/>
            <p:cNvSpPr>
              <a:spLocks/>
            </p:cNvSpPr>
            <p:nvPr/>
          </p:nvSpPr>
          <p:spPr bwMode="auto">
            <a:xfrm>
              <a:off x="6655475" y="3713225"/>
              <a:ext cx="234293" cy="3142082"/>
            </a:xfrm>
            <a:custGeom>
              <a:avLst/>
              <a:gdLst>
                <a:gd name="T0" fmla="*/ 24 w 147"/>
                <a:gd name="T1" fmla="*/ 0 h 1974"/>
                <a:gd name="T2" fmla="*/ 0 w 147"/>
                <a:gd name="T3" fmla="*/ 1 h 1974"/>
                <a:gd name="T4" fmla="*/ 33 w 147"/>
                <a:gd name="T5" fmla="*/ 114 h 1974"/>
                <a:gd name="T6" fmla="*/ 33 w 147"/>
                <a:gd name="T7" fmla="*/ 114 h 1974"/>
                <a:gd name="T8" fmla="*/ 87 w 147"/>
                <a:gd name="T9" fmla="*/ 284 h 1974"/>
                <a:gd name="T10" fmla="*/ 86 w 147"/>
                <a:gd name="T11" fmla="*/ 286 h 1974"/>
                <a:gd name="T12" fmla="*/ 92 w 147"/>
                <a:gd name="T13" fmla="*/ 302 h 1974"/>
                <a:gd name="T14" fmla="*/ 92 w 147"/>
                <a:gd name="T15" fmla="*/ 1973 h 1974"/>
                <a:gd name="T16" fmla="*/ 31 w 147"/>
                <a:gd name="T17" fmla="*/ 1973 h 1974"/>
                <a:gd name="T18" fmla="*/ 31 w 147"/>
                <a:gd name="T19" fmla="*/ 1974 h 1974"/>
                <a:gd name="T20" fmla="*/ 147 w 147"/>
                <a:gd name="T21" fmla="*/ 1974 h 1974"/>
                <a:gd name="T22" fmla="*/ 132 w 147"/>
                <a:gd name="T23" fmla="*/ 290 h 1974"/>
                <a:gd name="T24" fmla="*/ 24 w 147"/>
                <a:gd name="T25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974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87" y="284"/>
                    <a:pt x="87" y="284"/>
                    <a:pt x="87" y="284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91" y="294"/>
                    <a:pt x="92" y="302"/>
                    <a:pt x="92" y="302"/>
                  </a:cubicBezTo>
                  <a:cubicBezTo>
                    <a:pt x="92" y="1973"/>
                    <a:pt x="92" y="1973"/>
                    <a:pt x="92" y="1973"/>
                  </a:cubicBezTo>
                  <a:cubicBezTo>
                    <a:pt x="31" y="1973"/>
                    <a:pt x="31" y="1973"/>
                    <a:pt x="31" y="1973"/>
                  </a:cubicBezTo>
                  <a:cubicBezTo>
                    <a:pt x="31" y="1974"/>
                    <a:pt x="31" y="1974"/>
                    <a:pt x="31" y="1974"/>
                  </a:cubicBezTo>
                  <a:cubicBezTo>
                    <a:pt x="147" y="1974"/>
                    <a:pt x="147" y="1974"/>
                    <a:pt x="147" y="1974"/>
                  </a:cubicBezTo>
                  <a:cubicBezTo>
                    <a:pt x="132" y="290"/>
                    <a:pt x="132" y="290"/>
                    <a:pt x="132" y="29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75"/>
            <p:cNvSpPr>
              <a:spLocks/>
            </p:cNvSpPr>
            <p:nvPr/>
          </p:nvSpPr>
          <p:spPr bwMode="auto">
            <a:xfrm>
              <a:off x="6639990" y="3894331"/>
              <a:ext cx="154175" cy="294886"/>
            </a:xfrm>
            <a:custGeom>
              <a:avLst/>
              <a:gdLst>
                <a:gd name="T0" fmla="*/ 43 w 97"/>
                <a:gd name="T1" fmla="*/ 0 h 185"/>
                <a:gd name="T2" fmla="*/ 8 w 97"/>
                <a:gd name="T3" fmla="*/ 3 h 185"/>
                <a:gd name="T4" fmla="*/ 0 w 97"/>
                <a:gd name="T5" fmla="*/ 3 h 185"/>
                <a:gd name="T6" fmla="*/ 0 w 97"/>
                <a:gd name="T7" fmla="*/ 158 h 185"/>
                <a:gd name="T8" fmla="*/ 0 w 97"/>
                <a:gd name="T9" fmla="*/ 158 h 185"/>
                <a:gd name="T10" fmla="*/ 1 w 97"/>
                <a:gd name="T11" fmla="*/ 158 h 185"/>
                <a:gd name="T12" fmla="*/ 39 w 97"/>
                <a:gd name="T13" fmla="*/ 185 h 185"/>
                <a:gd name="T14" fmla="*/ 70 w 97"/>
                <a:gd name="T15" fmla="*/ 156 h 185"/>
                <a:gd name="T16" fmla="*/ 71 w 97"/>
                <a:gd name="T17" fmla="*/ 156 h 185"/>
                <a:gd name="T18" fmla="*/ 96 w 97"/>
                <a:gd name="T19" fmla="*/ 172 h 185"/>
                <a:gd name="T20" fmla="*/ 97 w 97"/>
                <a:gd name="T21" fmla="*/ 170 h 185"/>
                <a:gd name="T22" fmla="*/ 43 w 97"/>
                <a:gd name="T2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85">
                  <a:moveTo>
                    <a:pt x="43" y="0"/>
                  </a:moveTo>
                  <a:cubicBezTo>
                    <a:pt x="31" y="2"/>
                    <a:pt x="19" y="3"/>
                    <a:pt x="8" y="3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6" y="158"/>
                    <a:pt x="36" y="176"/>
                    <a:pt x="39" y="185"/>
                  </a:cubicBezTo>
                  <a:cubicBezTo>
                    <a:pt x="41" y="178"/>
                    <a:pt x="47" y="156"/>
                    <a:pt x="70" y="156"/>
                  </a:cubicBezTo>
                  <a:cubicBezTo>
                    <a:pt x="70" y="156"/>
                    <a:pt x="70" y="156"/>
                    <a:pt x="71" y="156"/>
                  </a:cubicBezTo>
                  <a:cubicBezTo>
                    <a:pt x="84" y="156"/>
                    <a:pt x="92" y="164"/>
                    <a:pt x="96" y="172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76"/>
            <p:cNvSpPr>
              <a:spLocks/>
            </p:cNvSpPr>
            <p:nvPr/>
          </p:nvSpPr>
          <p:spPr bwMode="auto">
            <a:xfrm>
              <a:off x="6639990" y="4146128"/>
              <a:ext cx="65306" cy="2709179"/>
            </a:xfrm>
            <a:custGeom>
              <a:avLst/>
              <a:gdLst>
                <a:gd name="T0" fmla="*/ 1 w 41"/>
                <a:gd name="T1" fmla="*/ 0 h 1702"/>
                <a:gd name="T2" fmla="*/ 0 w 41"/>
                <a:gd name="T3" fmla="*/ 0 h 1702"/>
                <a:gd name="T4" fmla="*/ 0 w 41"/>
                <a:gd name="T5" fmla="*/ 0 h 1702"/>
                <a:gd name="T6" fmla="*/ 0 w 41"/>
                <a:gd name="T7" fmla="*/ 1702 h 1702"/>
                <a:gd name="T8" fmla="*/ 41 w 41"/>
                <a:gd name="T9" fmla="*/ 1702 h 1702"/>
                <a:gd name="T10" fmla="*/ 41 w 41"/>
                <a:gd name="T11" fmla="*/ 1701 h 1702"/>
                <a:gd name="T12" fmla="*/ 39 w 41"/>
                <a:gd name="T13" fmla="*/ 1701 h 1702"/>
                <a:gd name="T14" fmla="*/ 39 w 41"/>
                <a:gd name="T15" fmla="*/ 30 h 1702"/>
                <a:gd name="T16" fmla="*/ 39 w 41"/>
                <a:gd name="T17" fmla="*/ 27 h 1702"/>
                <a:gd name="T18" fmla="*/ 1 w 41"/>
                <a:gd name="T1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70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2"/>
                    <a:pt x="0" y="1702"/>
                    <a:pt x="0" y="1702"/>
                  </a:cubicBezTo>
                  <a:cubicBezTo>
                    <a:pt x="41" y="1702"/>
                    <a:pt x="41" y="1702"/>
                    <a:pt x="41" y="1702"/>
                  </a:cubicBezTo>
                  <a:cubicBezTo>
                    <a:pt x="41" y="1701"/>
                    <a:pt x="41" y="1701"/>
                    <a:pt x="41" y="1701"/>
                  </a:cubicBezTo>
                  <a:cubicBezTo>
                    <a:pt x="39" y="1701"/>
                    <a:pt x="39" y="1701"/>
                    <a:pt x="39" y="17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7"/>
                  </a:cubicBezTo>
                  <a:cubicBezTo>
                    <a:pt x="36" y="18"/>
                    <a:pt x="26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Freeform: Shape 77"/>
            <p:cNvSpPr>
              <a:spLocks/>
            </p:cNvSpPr>
            <p:nvPr/>
          </p:nvSpPr>
          <p:spPr bwMode="auto">
            <a:xfrm>
              <a:off x="6701930" y="4142762"/>
              <a:ext cx="100315" cy="2710525"/>
            </a:xfrm>
            <a:custGeom>
              <a:avLst/>
              <a:gdLst>
                <a:gd name="T0" fmla="*/ 32 w 63"/>
                <a:gd name="T1" fmla="*/ 0 h 1703"/>
                <a:gd name="T2" fmla="*/ 31 w 63"/>
                <a:gd name="T3" fmla="*/ 0 h 1703"/>
                <a:gd name="T4" fmla="*/ 0 w 63"/>
                <a:gd name="T5" fmla="*/ 29 h 1703"/>
                <a:gd name="T6" fmla="*/ 0 w 63"/>
                <a:gd name="T7" fmla="*/ 32 h 1703"/>
                <a:gd name="T8" fmla="*/ 0 w 63"/>
                <a:gd name="T9" fmla="*/ 1703 h 1703"/>
                <a:gd name="T10" fmla="*/ 2 w 63"/>
                <a:gd name="T11" fmla="*/ 1703 h 1703"/>
                <a:gd name="T12" fmla="*/ 63 w 63"/>
                <a:gd name="T13" fmla="*/ 1703 h 1703"/>
                <a:gd name="T14" fmla="*/ 63 w 63"/>
                <a:gd name="T15" fmla="*/ 32 h 1703"/>
                <a:gd name="T16" fmla="*/ 57 w 63"/>
                <a:gd name="T17" fmla="*/ 16 h 1703"/>
                <a:gd name="T18" fmla="*/ 32 w 63"/>
                <a:gd name="T19" fmla="*/ 0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703">
                  <a:moveTo>
                    <a:pt x="3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0"/>
                    <a:pt x="2" y="22"/>
                    <a:pt x="0" y="29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2" y="1703"/>
                    <a:pt x="2" y="1703"/>
                    <a:pt x="2" y="1703"/>
                  </a:cubicBezTo>
                  <a:cubicBezTo>
                    <a:pt x="63" y="1703"/>
                    <a:pt x="63" y="1703"/>
                    <a:pt x="63" y="1703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2" y="24"/>
                    <a:pt x="57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78"/>
            <p:cNvSpPr>
              <a:spLocks/>
            </p:cNvSpPr>
            <p:nvPr/>
          </p:nvSpPr>
          <p:spPr bwMode="auto">
            <a:xfrm>
              <a:off x="6639990" y="3714572"/>
              <a:ext cx="67999" cy="184472"/>
            </a:xfrm>
            <a:custGeom>
              <a:avLst/>
              <a:gdLst>
                <a:gd name="T0" fmla="*/ 10 w 43"/>
                <a:gd name="T1" fmla="*/ 0 h 116"/>
                <a:gd name="T2" fmla="*/ 0 w 43"/>
                <a:gd name="T3" fmla="*/ 0 h 116"/>
                <a:gd name="T4" fmla="*/ 0 w 43"/>
                <a:gd name="T5" fmla="*/ 116 h 116"/>
                <a:gd name="T6" fmla="*/ 8 w 43"/>
                <a:gd name="T7" fmla="*/ 116 h 116"/>
                <a:gd name="T8" fmla="*/ 43 w 43"/>
                <a:gd name="T9" fmla="*/ 113 h 116"/>
                <a:gd name="T10" fmla="*/ 43 w 43"/>
                <a:gd name="T11" fmla="*/ 113 h 116"/>
                <a:gd name="T12" fmla="*/ 10 w 43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" y="116"/>
                    <a:pt x="5" y="116"/>
                    <a:pt x="8" y="116"/>
                  </a:cubicBezTo>
                  <a:cubicBezTo>
                    <a:pt x="19" y="116"/>
                    <a:pt x="31" y="115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7" name="Group 79"/>
          <p:cNvGrpSpPr/>
          <p:nvPr/>
        </p:nvGrpSpPr>
        <p:grpSpPr>
          <a:xfrm>
            <a:off x="3662601" y="2104258"/>
            <a:ext cx="908893" cy="900311"/>
            <a:chOff x="4883468" y="2805677"/>
            <a:chExt cx="1211858" cy="1200415"/>
          </a:xfrm>
        </p:grpSpPr>
        <p:sp>
          <p:nvSpPr>
            <p:cNvPr id="68" name="Freeform: Shape 80"/>
            <p:cNvSpPr>
              <a:spLocks/>
            </p:cNvSpPr>
            <p:nvPr/>
          </p:nvSpPr>
          <p:spPr bwMode="auto">
            <a:xfrm>
              <a:off x="4964931" y="2888488"/>
              <a:ext cx="1130395" cy="1117604"/>
            </a:xfrm>
            <a:custGeom>
              <a:avLst/>
              <a:gdLst>
                <a:gd name="T0" fmla="*/ 363 w 710"/>
                <a:gd name="T1" fmla="*/ 0 h 702"/>
                <a:gd name="T2" fmla="*/ 270 w 710"/>
                <a:gd name="T3" fmla="*/ 13 h 702"/>
                <a:gd name="T4" fmla="*/ 51 w 710"/>
                <a:gd name="T5" fmla="*/ 418 h 702"/>
                <a:gd name="T6" fmla="*/ 363 w 710"/>
                <a:gd name="T7" fmla="*/ 651 h 702"/>
                <a:gd name="T8" fmla="*/ 456 w 710"/>
                <a:gd name="T9" fmla="*/ 637 h 702"/>
                <a:gd name="T10" fmla="*/ 470 w 710"/>
                <a:gd name="T11" fmla="*/ 633 h 702"/>
                <a:gd name="T12" fmla="*/ 628 w 710"/>
                <a:gd name="T13" fmla="*/ 702 h 702"/>
                <a:gd name="T14" fmla="*/ 597 w 710"/>
                <a:gd name="T15" fmla="*/ 551 h 702"/>
                <a:gd name="T16" fmla="*/ 675 w 710"/>
                <a:gd name="T17" fmla="*/ 232 h 702"/>
                <a:gd name="T18" fmla="*/ 363 w 710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702">
                  <a:moveTo>
                    <a:pt x="363" y="0"/>
                  </a:moveTo>
                  <a:cubicBezTo>
                    <a:pt x="332" y="0"/>
                    <a:pt x="301" y="4"/>
                    <a:pt x="270" y="13"/>
                  </a:cubicBezTo>
                  <a:cubicBezTo>
                    <a:pt x="98" y="65"/>
                    <a:pt x="0" y="246"/>
                    <a:pt x="51" y="418"/>
                  </a:cubicBezTo>
                  <a:cubicBezTo>
                    <a:pt x="93" y="560"/>
                    <a:pt x="223" y="651"/>
                    <a:pt x="363" y="651"/>
                  </a:cubicBezTo>
                  <a:cubicBezTo>
                    <a:pt x="394" y="651"/>
                    <a:pt x="425" y="647"/>
                    <a:pt x="456" y="637"/>
                  </a:cubicBezTo>
                  <a:cubicBezTo>
                    <a:pt x="461" y="636"/>
                    <a:pt x="465" y="634"/>
                    <a:pt x="470" y="633"/>
                  </a:cubicBezTo>
                  <a:cubicBezTo>
                    <a:pt x="628" y="702"/>
                    <a:pt x="628" y="702"/>
                    <a:pt x="628" y="702"/>
                  </a:cubicBezTo>
                  <a:cubicBezTo>
                    <a:pt x="597" y="551"/>
                    <a:pt x="597" y="551"/>
                    <a:pt x="597" y="551"/>
                  </a:cubicBezTo>
                  <a:cubicBezTo>
                    <a:pt x="676" y="469"/>
                    <a:pt x="710" y="349"/>
                    <a:pt x="675" y="232"/>
                  </a:cubicBezTo>
                  <a:cubicBezTo>
                    <a:pt x="633" y="91"/>
                    <a:pt x="503" y="0"/>
                    <a:pt x="363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Freeform: Shape 81"/>
            <p:cNvSpPr>
              <a:spLocks/>
            </p:cNvSpPr>
            <p:nvPr/>
          </p:nvSpPr>
          <p:spPr bwMode="auto">
            <a:xfrm>
              <a:off x="4883468" y="2805677"/>
              <a:ext cx="1130395" cy="1178197"/>
            </a:xfrm>
            <a:custGeom>
              <a:avLst/>
              <a:gdLst>
                <a:gd name="T0" fmla="*/ 675 w 710"/>
                <a:gd name="T1" fmla="*/ 271 h 740"/>
                <a:gd name="T2" fmla="*/ 270 w 710"/>
                <a:gd name="T3" fmla="*/ 52 h 740"/>
                <a:gd name="T4" fmla="*/ 52 w 710"/>
                <a:gd name="T5" fmla="*/ 457 h 740"/>
                <a:gd name="T6" fmla="*/ 456 w 710"/>
                <a:gd name="T7" fmla="*/ 676 h 740"/>
                <a:gd name="T8" fmla="*/ 471 w 710"/>
                <a:gd name="T9" fmla="*/ 671 h 740"/>
                <a:gd name="T10" fmla="*/ 628 w 710"/>
                <a:gd name="T11" fmla="*/ 740 h 740"/>
                <a:gd name="T12" fmla="*/ 598 w 710"/>
                <a:gd name="T13" fmla="*/ 589 h 740"/>
                <a:gd name="T14" fmla="*/ 675 w 710"/>
                <a:gd name="T15" fmla="*/ 27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0" h="740">
                  <a:moveTo>
                    <a:pt x="675" y="271"/>
                  </a:moveTo>
                  <a:cubicBezTo>
                    <a:pt x="624" y="98"/>
                    <a:pt x="443" y="0"/>
                    <a:pt x="270" y="52"/>
                  </a:cubicBezTo>
                  <a:cubicBezTo>
                    <a:pt x="98" y="103"/>
                    <a:pt x="0" y="285"/>
                    <a:pt x="52" y="457"/>
                  </a:cubicBezTo>
                  <a:cubicBezTo>
                    <a:pt x="103" y="629"/>
                    <a:pt x="284" y="727"/>
                    <a:pt x="456" y="676"/>
                  </a:cubicBezTo>
                  <a:cubicBezTo>
                    <a:pt x="461" y="674"/>
                    <a:pt x="466" y="673"/>
                    <a:pt x="471" y="671"/>
                  </a:cubicBezTo>
                  <a:cubicBezTo>
                    <a:pt x="628" y="740"/>
                    <a:pt x="628" y="740"/>
                    <a:pt x="628" y="740"/>
                  </a:cubicBezTo>
                  <a:cubicBezTo>
                    <a:pt x="598" y="589"/>
                    <a:pt x="598" y="589"/>
                    <a:pt x="598" y="589"/>
                  </a:cubicBezTo>
                  <a:cubicBezTo>
                    <a:pt x="676" y="508"/>
                    <a:pt x="710" y="387"/>
                    <a:pt x="675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Freeform: Shape 82"/>
            <p:cNvSpPr>
              <a:spLocks/>
            </p:cNvSpPr>
            <p:nvPr/>
          </p:nvSpPr>
          <p:spPr bwMode="auto">
            <a:xfrm>
              <a:off x="5276649" y="3155770"/>
              <a:ext cx="407993" cy="299599"/>
            </a:xfrm>
            <a:custGeom>
              <a:avLst/>
              <a:gdLst>
                <a:gd name="T0" fmla="*/ 256 w 256"/>
                <a:gd name="T1" fmla="*/ 7 h 188"/>
                <a:gd name="T2" fmla="*/ 249 w 256"/>
                <a:gd name="T3" fmla="*/ 0 h 188"/>
                <a:gd name="T4" fmla="*/ 7 w 256"/>
                <a:gd name="T5" fmla="*/ 0 h 188"/>
                <a:gd name="T6" fmla="*/ 0 w 256"/>
                <a:gd name="T7" fmla="*/ 7 h 188"/>
                <a:gd name="T8" fmla="*/ 0 w 256"/>
                <a:gd name="T9" fmla="*/ 181 h 188"/>
                <a:gd name="T10" fmla="*/ 7 w 256"/>
                <a:gd name="T11" fmla="*/ 188 h 188"/>
                <a:gd name="T12" fmla="*/ 249 w 256"/>
                <a:gd name="T13" fmla="*/ 188 h 188"/>
                <a:gd name="T14" fmla="*/ 256 w 256"/>
                <a:gd name="T15" fmla="*/ 181 h 188"/>
                <a:gd name="T16" fmla="*/ 256 w 256"/>
                <a:gd name="T17" fmla="*/ 7 h 188"/>
                <a:gd name="T18" fmla="*/ 219 w 256"/>
                <a:gd name="T19" fmla="*/ 155 h 188"/>
                <a:gd name="T20" fmla="*/ 214 w 256"/>
                <a:gd name="T21" fmla="*/ 160 h 188"/>
                <a:gd name="T22" fmla="*/ 37 w 256"/>
                <a:gd name="T23" fmla="*/ 160 h 188"/>
                <a:gd name="T24" fmla="*/ 32 w 256"/>
                <a:gd name="T25" fmla="*/ 155 h 188"/>
                <a:gd name="T26" fmla="*/ 32 w 256"/>
                <a:gd name="T27" fmla="*/ 29 h 188"/>
                <a:gd name="T28" fmla="*/ 37 w 256"/>
                <a:gd name="T29" fmla="*/ 24 h 188"/>
                <a:gd name="T30" fmla="*/ 214 w 256"/>
                <a:gd name="T31" fmla="*/ 24 h 188"/>
                <a:gd name="T32" fmla="*/ 219 w 256"/>
                <a:gd name="T33" fmla="*/ 29 h 188"/>
                <a:gd name="T34" fmla="*/ 219 w 256"/>
                <a:gd name="T35" fmla="*/ 15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88">
                  <a:moveTo>
                    <a:pt x="256" y="7"/>
                  </a:moveTo>
                  <a:cubicBezTo>
                    <a:pt x="256" y="3"/>
                    <a:pt x="253" y="0"/>
                    <a:pt x="24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3" y="188"/>
                    <a:pt x="7" y="188"/>
                  </a:cubicBezTo>
                  <a:cubicBezTo>
                    <a:pt x="249" y="188"/>
                    <a:pt x="249" y="188"/>
                    <a:pt x="249" y="188"/>
                  </a:cubicBezTo>
                  <a:cubicBezTo>
                    <a:pt x="253" y="188"/>
                    <a:pt x="256" y="185"/>
                    <a:pt x="256" y="181"/>
                  </a:cubicBezTo>
                  <a:lnTo>
                    <a:pt x="256" y="7"/>
                  </a:lnTo>
                  <a:close/>
                  <a:moveTo>
                    <a:pt x="219" y="155"/>
                  </a:moveTo>
                  <a:cubicBezTo>
                    <a:pt x="219" y="158"/>
                    <a:pt x="217" y="160"/>
                    <a:pt x="214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4" y="160"/>
                    <a:pt x="32" y="158"/>
                    <a:pt x="32" y="15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4" y="24"/>
                    <a:pt x="37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7" y="24"/>
                    <a:pt x="219" y="26"/>
                    <a:pt x="219" y="29"/>
                  </a:cubicBezTo>
                  <a:lnTo>
                    <a:pt x="219" y="1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Freeform: Shape 83"/>
            <p:cNvSpPr>
              <a:spLocks/>
            </p:cNvSpPr>
            <p:nvPr/>
          </p:nvSpPr>
          <p:spPr bwMode="auto">
            <a:xfrm>
              <a:off x="5191145" y="3474220"/>
              <a:ext cx="578999" cy="127245"/>
            </a:xfrm>
            <a:custGeom>
              <a:avLst/>
              <a:gdLst>
                <a:gd name="T0" fmla="*/ 317 w 364"/>
                <a:gd name="T1" fmla="*/ 7 h 80"/>
                <a:gd name="T2" fmla="*/ 310 w 364"/>
                <a:gd name="T3" fmla="*/ 0 h 80"/>
                <a:gd name="T4" fmla="*/ 54 w 364"/>
                <a:gd name="T5" fmla="*/ 0 h 80"/>
                <a:gd name="T6" fmla="*/ 47 w 364"/>
                <a:gd name="T7" fmla="*/ 7 h 80"/>
                <a:gd name="T8" fmla="*/ 0 w 364"/>
                <a:gd name="T9" fmla="*/ 74 h 80"/>
                <a:gd name="T10" fmla="*/ 7 w 364"/>
                <a:gd name="T11" fmla="*/ 80 h 80"/>
                <a:gd name="T12" fmla="*/ 357 w 364"/>
                <a:gd name="T13" fmla="*/ 80 h 80"/>
                <a:gd name="T14" fmla="*/ 364 w 364"/>
                <a:gd name="T15" fmla="*/ 74 h 80"/>
                <a:gd name="T16" fmla="*/ 317 w 364"/>
                <a:gd name="T17" fmla="*/ 7 h 80"/>
                <a:gd name="T18" fmla="*/ 162 w 364"/>
                <a:gd name="T19" fmla="*/ 75 h 80"/>
                <a:gd name="T20" fmla="*/ 162 w 364"/>
                <a:gd name="T21" fmla="*/ 60 h 80"/>
                <a:gd name="T22" fmla="*/ 203 w 364"/>
                <a:gd name="T23" fmla="*/ 60 h 80"/>
                <a:gd name="T24" fmla="*/ 205 w 364"/>
                <a:gd name="T25" fmla="*/ 74 h 80"/>
                <a:gd name="T26" fmla="*/ 162 w 364"/>
                <a:gd name="T27" fmla="*/ 75 h 80"/>
                <a:gd name="T28" fmla="*/ 322 w 364"/>
                <a:gd name="T29" fmla="*/ 56 h 80"/>
                <a:gd name="T30" fmla="*/ 46 w 364"/>
                <a:gd name="T31" fmla="*/ 56 h 80"/>
                <a:gd name="T32" fmla="*/ 41 w 364"/>
                <a:gd name="T33" fmla="*/ 52 h 80"/>
                <a:gd name="T34" fmla="*/ 60 w 364"/>
                <a:gd name="T35" fmla="*/ 12 h 80"/>
                <a:gd name="T36" fmla="*/ 65 w 364"/>
                <a:gd name="T37" fmla="*/ 8 h 80"/>
                <a:gd name="T38" fmla="*/ 299 w 364"/>
                <a:gd name="T39" fmla="*/ 8 h 80"/>
                <a:gd name="T40" fmla="*/ 304 w 364"/>
                <a:gd name="T41" fmla="*/ 11 h 80"/>
                <a:gd name="T42" fmla="*/ 328 w 364"/>
                <a:gd name="T43" fmla="*/ 52 h 80"/>
                <a:gd name="T44" fmla="*/ 322 w 364"/>
                <a:gd name="T4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" h="80">
                  <a:moveTo>
                    <a:pt x="317" y="7"/>
                  </a:moveTo>
                  <a:cubicBezTo>
                    <a:pt x="317" y="3"/>
                    <a:pt x="314" y="0"/>
                    <a:pt x="31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7" y="3"/>
                    <a:pt x="47" y="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3" y="80"/>
                    <a:pt x="7" y="80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61" y="80"/>
                    <a:pt x="364" y="78"/>
                    <a:pt x="364" y="74"/>
                  </a:cubicBezTo>
                  <a:lnTo>
                    <a:pt x="317" y="7"/>
                  </a:lnTo>
                  <a:close/>
                  <a:moveTo>
                    <a:pt x="162" y="75"/>
                  </a:moveTo>
                  <a:cubicBezTo>
                    <a:pt x="162" y="60"/>
                    <a:pt x="162" y="60"/>
                    <a:pt x="162" y="60"/>
                  </a:cubicBezTo>
                  <a:cubicBezTo>
                    <a:pt x="203" y="60"/>
                    <a:pt x="203" y="60"/>
                    <a:pt x="203" y="60"/>
                  </a:cubicBezTo>
                  <a:cubicBezTo>
                    <a:pt x="205" y="74"/>
                    <a:pt x="205" y="74"/>
                    <a:pt x="205" y="74"/>
                  </a:cubicBezTo>
                  <a:lnTo>
                    <a:pt x="162" y="75"/>
                  </a:lnTo>
                  <a:close/>
                  <a:moveTo>
                    <a:pt x="322" y="56"/>
                  </a:moveTo>
                  <a:cubicBezTo>
                    <a:pt x="46" y="56"/>
                    <a:pt x="46" y="56"/>
                    <a:pt x="46" y="56"/>
                  </a:cubicBezTo>
                  <a:cubicBezTo>
                    <a:pt x="43" y="56"/>
                    <a:pt x="41" y="54"/>
                    <a:pt x="41" y="5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0"/>
                    <a:pt x="62" y="8"/>
                    <a:pt x="65" y="8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01" y="8"/>
                    <a:pt x="304" y="9"/>
                    <a:pt x="304" y="11"/>
                  </a:cubicBezTo>
                  <a:cubicBezTo>
                    <a:pt x="328" y="52"/>
                    <a:pt x="328" y="52"/>
                    <a:pt x="328" y="52"/>
                  </a:cubicBezTo>
                  <a:cubicBezTo>
                    <a:pt x="328" y="54"/>
                    <a:pt x="325" y="56"/>
                    <a:pt x="322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2" name="Group 84"/>
          <p:cNvGrpSpPr/>
          <p:nvPr/>
        </p:nvGrpSpPr>
        <p:grpSpPr>
          <a:xfrm>
            <a:off x="3825192" y="3077280"/>
            <a:ext cx="553920" cy="653899"/>
            <a:chOff x="5100256" y="4103040"/>
            <a:chExt cx="738560" cy="871865"/>
          </a:xfrm>
        </p:grpSpPr>
        <p:sp>
          <p:nvSpPr>
            <p:cNvPr id="73" name="Freeform: Shape 85"/>
            <p:cNvSpPr>
              <a:spLocks/>
            </p:cNvSpPr>
            <p:nvPr/>
          </p:nvSpPr>
          <p:spPr bwMode="auto">
            <a:xfrm>
              <a:off x="5125839" y="4141415"/>
              <a:ext cx="712977" cy="833490"/>
            </a:xfrm>
            <a:custGeom>
              <a:avLst/>
              <a:gdLst>
                <a:gd name="T0" fmla="*/ 224 w 448"/>
                <a:gd name="T1" fmla="*/ 0 h 524"/>
                <a:gd name="T2" fmla="*/ 0 w 448"/>
                <a:gd name="T3" fmla="*/ 224 h 524"/>
                <a:gd name="T4" fmla="*/ 224 w 448"/>
                <a:gd name="T5" fmla="*/ 448 h 524"/>
                <a:gd name="T6" fmla="*/ 234 w 448"/>
                <a:gd name="T7" fmla="*/ 448 h 524"/>
                <a:gd name="T8" fmla="*/ 324 w 448"/>
                <a:gd name="T9" fmla="*/ 524 h 524"/>
                <a:gd name="T10" fmla="*/ 334 w 448"/>
                <a:gd name="T11" fmla="*/ 419 h 524"/>
                <a:gd name="T12" fmla="*/ 448 w 448"/>
                <a:gd name="T13" fmla="*/ 224 h 524"/>
                <a:gd name="T14" fmla="*/ 224 w 448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Freeform: Shape 86"/>
            <p:cNvSpPr>
              <a:spLocks/>
            </p:cNvSpPr>
            <p:nvPr/>
          </p:nvSpPr>
          <p:spPr bwMode="auto">
            <a:xfrm>
              <a:off x="5100256" y="4103040"/>
              <a:ext cx="712977" cy="834163"/>
            </a:xfrm>
            <a:custGeom>
              <a:avLst/>
              <a:gdLst>
                <a:gd name="T0" fmla="*/ 448 w 448"/>
                <a:gd name="T1" fmla="*/ 224 h 524"/>
                <a:gd name="T2" fmla="*/ 224 w 448"/>
                <a:gd name="T3" fmla="*/ 0 h 524"/>
                <a:gd name="T4" fmla="*/ 0 w 448"/>
                <a:gd name="T5" fmla="*/ 224 h 524"/>
                <a:gd name="T6" fmla="*/ 224 w 448"/>
                <a:gd name="T7" fmla="*/ 448 h 524"/>
                <a:gd name="T8" fmla="*/ 234 w 448"/>
                <a:gd name="T9" fmla="*/ 448 h 524"/>
                <a:gd name="T10" fmla="*/ 324 w 448"/>
                <a:gd name="T11" fmla="*/ 524 h 524"/>
                <a:gd name="T12" fmla="*/ 334 w 448"/>
                <a:gd name="T13" fmla="*/ 419 h 524"/>
                <a:gd name="T14" fmla="*/ 448 w 448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448" y="224"/>
                  </a:moveTo>
                  <a:cubicBezTo>
                    <a:pt x="448" y="100"/>
                    <a:pt x="348" y="0"/>
                    <a:pt x="224" y="0"/>
                  </a:cubicBez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Freeform: Shape 87"/>
            <p:cNvSpPr>
              <a:spLocks/>
            </p:cNvSpPr>
            <p:nvPr/>
          </p:nvSpPr>
          <p:spPr bwMode="auto">
            <a:xfrm>
              <a:off x="5361479" y="4274720"/>
              <a:ext cx="205343" cy="388468"/>
            </a:xfrm>
            <a:custGeom>
              <a:avLst/>
              <a:gdLst>
                <a:gd name="T0" fmla="*/ 8 w 129"/>
                <a:gd name="T1" fmla="*/ 244 h 244"/>
                <a:gd name="T2" fmla="*/ 8 w 129"/>
                <a:gd name="T3" fmla="*/ 244 h 244"/>
                <a:gd name="T4" fmla="*/ 0 w 129"/>
                <a:gd name="T5" fmla="*/ 236 h 244"/>
                <a:gd name="T6" fmla="*/ 67 w 129"/>
                <a:gd name="T7" fmla="*/ 163 h 244"/>
                <a:gd name="T8" fmla="*/ 112 w 129"/>
                <a:gd name="T9" fmla="*/ 119 h 244"/>
                <a:gd name="T10" fmla="*/ 64 w 129"/>
                <a:gd name="T11" fmla="*/ 75 h 244"/>
                <a:gd name="T12" fmla="*/ 3 w 129"/>
                <a:gd name="T13" fmla="*/ 7 h 244"/>
                <a:gd name="T14" fmla="*/ 12 w 129"/>
                <a:gd name="T15" fmla="*/ 0 h 244"/>
                <a:gd name="T16" fmla="*/ 19 w 129"/>
                <a:gd name="T17" fmla="*/ 9 h 244"/>
                <a:gd name="T18" fmla="*/ 71 w 129"/>
                <a:gd name="T19" fmla="*/ 61 h 244"/>
                <a:gd name="T20" fmla="*/ 127 w 129"/>
                <a:gd name="T21" fmla="*/ 119 h 244"/>
                <a:gd name="T22" fmla="*/ 72 w 129"/>
                <a:gd name="T23" fmla="*/ 178 h 244"/>
                <a:gd name="T24" fmla="*/ 16 w 129"/>
                <a:gd name="T25" fmla="*/ 237 h 244"/>
                <a:gd name="T26" fmla="*/ 8 w 129"/>
                <a:gd name="T2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244">
                  <a:moveTo>
                    <a:pt x="8" y="244"/>
                  </a:moveTo>
                  <a:cubicBezTo>
                    <a:pt x="8" y="244"/>
                    <a:pt x="8" y="244"/>
                    <a:pt x="8" y="244"/>
                  </a:cubicBezTo>
                  <a:cubicBezTo>
                    <a:pt x="3" y="244"/>
                    <a:pt x="0" y="240"/>
                    <a:pt x="0" y="236"/>
                  </a:cubicBezTo>
                  <a:cubicBezTo>
                    <a:pt x="4" y="186"/>
                    <a:pt x="39" y="174"/>
                    <a:pt x="67" y="163"/>
                  </a:cubicBezTo>
                  <a:cubicBezTo>
                    <a:pt x="95" y="153"/>
                    <a:pt x="112" y="146"/>
                    <a:pt x="112" y="119"/>
                  </a:cubicBezTo>
                  <a:cubicBezTo>
                    <a:pt x="113" y="98"/>
                    <a:pt x="94" y="88"/>
                    <a:pt x="64" y="75"/>
                  </a:cubicBezTo>
                  <a:cubicBezTo>
                    <a:pt x="34" y="63"/>
                    <a:pt x="0" y="48"/>
                    <a:pt x="3" y="7"/>
                  </a:cubicBezTo>
                  <a:cubicBezTo>
                    <a:pt x="4" y="3"/>
                    <a:pt x="8" y="0"/>
                    <a:pt x="12" y="0"/>
                  </a:cubicBezTo>
                  <a:cubicBezTo>
                    <a:pt x="16" y="0"/>
                    <a:pt x="20" y="4"/>
                    <a:pt x="19" y="9"/>
                  </a:cubicBezTo>
                  <a:cubicBezTo>
                    <a:pt x="17" y="36"/>
                    <a:pt x="37" y="46"/>
                    <a:pt x="71" y="61"/>
                  </a:cubicBezTo>
                  <a:cubicBezTo>
                    <a:pt x="98" y="73"/>
                    <a:pt x="129" y="86"/>
                    <a:pt x="127" y="119"/>
                  </a:cubicBezTo>
                  <a:cubicBezTo>
                    <a:pt x="127" y="158"/>
                    <a:pt x="98" y="169"/>
                    <a:pt x="72" y="178"/>
                  </a:cubicBezTo>
                  <a:cubicBezTo>
                    <a:pt x="45" y="188"/>
                    <a:pt x="19" y="198"/>
                    <a:pt x="16" y="237"/>
                  </a:cubicBezTo>
                  <a:cubicBezTo>
                    <a:pt x="16" y="241"/>
                    <a:pt x="12" y="244"/>
                    <a:pt x="8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88"/>
            <p:cNvSpPr>
              <a:spLocks/>
            </p:cNvSpPr>
            <p:nvPr/>
          </p:nvSpPr>
          <p:spPr bwMode="auto">
            <a:xfrm>
              <a:off x="5359459" y="4274720"/>
              <a:ext cx="205343" cy="388468"/>
            </a:xfrm>
            <a:custGeom>
              <a:avLst/>
              <a:gdLst>
                <a:gd name="T0" fmla="*/ 121 w 129"/>
                <a:gd name="T1" fmla="*/ 244 h 244"/>
                <a:gd name="T2" fmla="*/ 113 w 129"/>
                <a:gd name="T3" fmla="*/ 237 h 244"/>
                <a:gd name="T4" fmla="*/ 57 w 129"/>
                <a:gd name="T5" fmla="*/ 178 h 244"/>
                <a:gd name="T6" fmla="*/ 1 w 129"/>
                <a:gd name="T7" fmla="*/ 119 h 244"/>
                <a:gd name="T8" fmla="*/ 58 w 129"/>
                <a:gd name="T9" fmla="*/ 61 h 244"/>
                <a:gd name="T10" fmla="*/ 110 w 129"/>
                <a:gd name="T11" fmla="*/ 9 h 244"/>
                <a:gd name="T12" fmla="*/ 117 w 129"/>
                <a:gd name="T13" fmla="*/ 0 h 244"/>
                <a:gd name="T14" fmla="*/ 126 w 129"/>
                <a:gd name="T15" fmla="*/ 7 h 244"/>
                <a:gd name="T16" fmla="*/ 64 w 129"/>
                <a:gd name="T17" fmla="*/ 75 h 244"/>
                <a:gd name="T18" fmla="*/ 17 w 129"/>
                <a:gd name="T19" fmla="*/ 119 h 244"/>
                <a:gd name="T20" fmla="*/ 62 w 129"/>
                <a:gd name="T21" fmla="*/ 163 h 244"/>
                <a:gd name="T22" fmla="*/ 129 w 129"/>
                <a:gd name="T23" fmla="*/ 236 h 244"/>
                <a:gd name="T24" fmla="*/ 121 w 129"/>
                <a:gd name="T2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244">
                  <a:moveTo>
                    <a:pt x="121" y="244"/>
                  </a:moveTo>
                  <a:cubicBezTo>
                    <a:pt x="116" y="244"/>
                    <a:pt x="113" y="241"/>
                    <a:pt x="113" y="237"/>
                  </a:cubicBezTo>
                  <a:cubicBezTo>
                    <a:pt x="110" y="198"/>
                    <a:pt x="84" y="188"/>
                    <a:pt x="57" y="178"/>
                  </a:cubicBezTo>
                  <a:cubicBezTo>
                    <a:pt x="31" y="169"/>
                    <a:pt x="1" y="158"/>
                    <a:pt x="1" y="119"/>
                  </a:cubicBezTo>
                  <a:cubicBezTo>
                    <a:pt x="0" y="86"/>
                    <a:pt x="31" y="73"/>
                    <a:pt x="58" y="61"/>
                  </a:cubicBezTo>
                  <a:cubicBezTo>
                    <a:pt x="92" y="46"/>
                    <a:pt x="112" y="36"/>
                    <a:pt x="110" y="9"/>
                  </a:cubicBezTo>
                  <a:cubicBezTo>
                    <a:pt x="109" y="4"/>
                    <a:pt x="113" y="0"/>
                    <a:pt x="117" y="0"/>
                  </a:cubicBezTo>
                  <a:cubicBezTo>
                    <a:pt x="121" y="0"/>
                    <a:pt x="125" y="3"/>
                    <a:pt x="126" y="7"/>
                  </a:cubicBezTo>
                  <a:cubicBezTo>
                    <a:pt x="129" y="48"/>
                    <a:pt x="95" y="63"/>
                    <a:pt x="64" y="75"/>
                  </a:cubicBezTo>
                  <a:cubicBezTo>
                    <a:pt x="34" y="88"/>
                    <a:pt x="16" y="98"/>
                    <a:pt x="17" y="119"/>
                  </a:cubicBezTo>
                  <a:cubicBezTo>
                    <a:pt x="17" y="146"/>
                    <a:pt x="34" y="153"/>
                    <a:pt x="62" y="163"/>
                  </a:cubicBezTo>
                  <a:cubicBezTo>
                    <a:pt x="90" y="174"/>
                    <a:pt x="125" y="186"/>
                    <a:pt x="129" y="236"/>
                  </a:cubicBezTo>
                  <a:cubicBezTo>
                    <a:pt x="129" y="240"/>
                    <a:pt x="126" y="244"/>
                    <a:pt x="121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Freeform: Shape 89"/>
            <p:cNvSpPr>
              <a:spLocks/>
            </p:cNvSpPr>
            <p:nvPr/>
          </p:nvSpPr>
          <p:spPr bwMode="auto">
            <a:xfrm>
              <a:off x="5407260" y="4301650"/>
              <a:ext cx="116473" cy="19524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90"/>
            <p:cNvSpPr>
              <a:spLocks/>
            </p:cNvSpPr>
            <p:nvPr/>
          </p:nvSpPr>
          <p:spPr bwMode="auto">
            <a:xfrm>
              <a:off x="5407260" y="4614041"/>
              <a:ext cx="116473" cy="12792"/>
            </a:xfrm>
            <a:custGeom>
              <a:avLst/>
              <a:gdLst>
                <a:gd name="T0" fmla="*/ 68 w 73"/>
                <a:gd name="T1" fmla="*/ 8 h 8"/>
                <a:gd name="T2" fmla="*/ 5 w 73"/>
                <a:gd name="T3" fmla="*/ 8 h 8"/>
                <a:gd name="T4" fmla="*/ 0 w 73"/>
                <a:gd name="T5" fmla="*/ 4 h 8"/>
                <a:gd name="T6" fmla="*/ 5 w 73"/>
                <a:gd name="T7" fmla="*/ 0 h 8"/>
                <a:gd name="T8" fmla="*/ 68 w 73"/>
                <a:gd name="T9" fmla="*/ 0 h 8"/>
                <a:gd name="T10" fmla="*/ 73 w 73"/>
                <a:gd name="T11" fmla="*/ 4 h 8"/>
                <a:gd name="T12" fmla="*/ 68 w 7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8">
                  <a:moveTo>
                    <a:pt x="68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1"/>
                    <a:pt x="73" y="4"/>
                  </a:cubicBezTo>
                  <a:cubicBezTo>
                    <a:pt x="73" y="7"/>
                    <a:pt x="71" y="8"/>
                    <a:pt x="68" y="8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Freeform: Shape 91"/>
            <p:cNvSpPr>
              <a:spLocks/>
            </p:cNvSpPr>
            <p:nvPr/>
          </p:nvSpPr>
          <p:spPr bwMode="auto">
            <a:xfrm>
              <a:off x="5407260" y="4429569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Freeform: Shape 92"/>
            <p:cNvSpPr>
              <a:spLocks/>
            </p:cNvSpPr>
            <p:nvPr/>
          </p:nvSpPr>
          <p:spPr bwMode="auto">
            <a:xfrm>
              <a:off x="5407260" y="4474003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1" name="Group 93"/>
          <p:cNvGrpSpPr/>
          <p:nvPr/>
        </p:nvGrpSpPr>
        <p:grpSpPr>
          <a:xfrm>
            <a:off x="5181464" y="1821491"/>
            <a:ext cx="1023516" cy="1112387"/>
            <a:chOff x="6908619" y="2428654"/>
            <a:chExt cx="1364688" cy="1483182"/>
          </a:xfrm>
        </p:grpSpPr>
        <p:sp>
          <p:nvSpPr>
            <p:cNvPr id="82" name="Freeform: Shape 94"/>
            <p:cNvSpPr>
              <a:spLocks/>
            </p:cNvSpPr>
            <p:nvPr/>
          </p:nvSpPr>
          <p:spPr bwMode="auto">
            <a:xfrm>
              <a:off x="6908619" y="2555900"/>
              <a:ext cx="1320253" cy="1355936"/>
            </a:xfrm>
            <a:custGeom>
              <a:avLst/>
              <a:gdLst>
                <a:gd name="T0" fmla="*/ 407 w 829"/>
                <a:gd name="T1" fmla="*/ 0 h 852"/>
                <a:gd name="T2" fmla="*/ 31 w 829"/>
                <a:gd name="T3" fmla="*/ 301 h 852"/>
                <a:gd name="T4" fmla="*/ 149 w 829"/>
                <a:gd name="T5" fmla="*/ 671 h 852"/>
                <a:gd name="T6" fmla="*/ 125 w 829"/>
                <a:gd name="T7" fmla="*/ 852 h 852"/>
                <a:gd name="T8" fmla="*/ 306 w 829"/>
                <a:gd name="T9" fmla="*/ 757 h 852"/>
                <a:gd name="T10" fmla="*/ 323 w 829"/>
                <a:gd name="T11" fmla="*/ 761 h 852"/>
                <a:gd name="T12" fmla="*/ 408 w 829"/>
                <a:gd name="T13" fmla="*/ 771 h 852"/>
                <a:gd name="T14" fmla="*/ 783 w 829"/>
                <a:gd name="T15" fmla="*/ 470 h 852"/>
                <a:gd name="T16" fmla="*/ 491 w 829"/>
                <a:gd name="T17" fmla="*/ 10 h 852"/>
                <a:gd name="T18" fmla="*/ 407 w 829"/>
                <a:gd name="T19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852">
                  <a:moveTo>
                    <a:pt x="407" y="0"/>
                  </a:moveTo>
                  <a:cubicBezTo>
                    <a:pt x="231" y="0"/>
                    <a:pt x="72" y="122"/>
                    <a:pt x="31" y="301"/>
                  </a:cubicBezTo>
                  <a:cubicBezTo>
                    <a:pt x="0" y="442"/>
                    <a:pt x="49" y="581"/>
                    <a:pt x="149" y="671"/>
                  </a:cubicBezTo>
                  <a:cubicBezTo>
                    <a:pt x="125" y="852"/>
                    <a:pt x="125" y="852"/>
                    <a:pt x="125" y="852"/>
                  </a:cubicBezTo>
                  <a:cubicBezTo>
                    <a:pt x="306" y="757"/>
                    <a:pt x="306" y="757"/>
                    <a:pt x="306" y="757"/>
                  </a:cubicBezTo>
                  <a:cubicBezTo>
                    <a:pt x="312" y="759"/>
                    <a:pt x="317" y="760"/>
                    <a:pt x="323" y="761"/>
                  </a:cubicBezTo>
                  <a:cubicBezTo>
                    <a:pt x="351" y="768"/>
                    <a:pt x="380" y="771"/>
                    <a:pt x="408" y="771"/>
                  </a:cubicBezTo>
                  <a:cubicBezTo>
                    <a:pt x="584" y="771"/>
                    <a:pt x="743" y="649"/>
                    <a:pt x="783" y="470"/>
                  </a:cubicBezTo>
                  <a:cubicBezTo>
                    <a:pt x="829" y="262"/>
                    <a:pt x="699" y="56"/>
                    <a:pt x="491" y="10"/>
                  </a:cubicBezTo>
                  <a:cubicBezTo>
                    <a:pt x="463" y="4"/>
                    <a:pt x="435" y="0"/>
                    <a:pt x="4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Freeform: Shape 95"/>
            <p:cNvSpPr>
              <a:spLocks/>
            </p:cNvSpPr>
            <p:nvPr/>
          </p:nvSpPr>
          <p:spPr bwMode="auto">
            <a:xfrm>
              <a:off x="6951707" y="2428654"/>
              <a:ext cx="1321600" cy="1413163"/>
            </a:xfrm>
            <a:custGeom>
              <a:avLst/>
              <a:gdLst>
                <a:gd name="T0" fmla="*/ 492 w 830"/>
                <a:gd name="T1" fmla="*/ 46 h 888"/>
                <a:gd name="T2" fmla="*/ 32 w 830"/>
                <a:gd name="T3" fmla="*/ 338 h 888"/>
                <a:gd name="T4" fmla="*/ 149 w 830"/>
                <a:gd name="T5" fmla="*/ 708 h 888"/>
                <a:gd name="T6" fmla="*/ 126 w 830"/>
                <a:gd name="T7" fmla="*/ 888 h 888"/>
                <a:gd name="T8" fmla="*/ 306 w 830"/>
                <a:gd name="T9" fmla="*/ 793 h 888"/>
                <a:gd name="T10" fmla="*/ 323 w 830"/>
                <a:gd name="T11" fmla="*/ 798 h 888"/>
                <a:gd name="T12" fmla="*/ 783 w 830"/>
                <a:gd name="T13" fmla="*/ 506 h 888"/>
                <a:gd name="T14" fmla="*/ 492 w 830"/>
                <a:gd name="T15" fmla="*/ 46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888">
                  <a:moveTo>
                    <a:pt x="492" y="46"/>
                  </a:moveTo>
                  <a:cubicBezTo>
                    <a:pt x="284" y="0"/>
                    <a:pt x="78" y="130"/>
                    <a:pt x="32" y="338"/>
                  </a:cubicBezTo>
                  <a:cubicBezTo>
                    <a:pt x="0" y="478"/>
                    <a:pt x="50" y="618"/>
                    <a:pt x="149" y="708"/>
                  </a:cubicBezTo>
                  <a:cubicBezTo>
                    <a:pt x="126" y="888"/>
                    <a:pt x="126" y="888"/>
                    <a:pt x="126" y="888"/>
                  </a:cubicBezTo>
                  <a:cubicBezTo>
                    <a:pt x="306" y="793"/>
                    <a:pt x="306" y="793"/>
                    <a:pt x="306" y="793"/>
                  </a:cubicBezTo>
                  <a:cubicBezTo>
                    <a:pt x="312" y="795"/>
                    <a:pt x="317" y="796"/>
                    <a:pt x="323" y="798"/>
                  </a:cubicBezTo>
                  <a:cubicBezTo>
                    <a:pt x="531" y="844"/>
                    <a:pt x="737" y="714"/>
                    <a:pt x="783" y="506"/>
                  </a:cubicBezTo>
                  <a:cubicBezTo>
                    <a:pt x="830" y="299"/>
                    <a:pt x="699" y="93"/>
                    <a:pt x="492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Freeform: Shape 96"/>
            <p:cNvSpPr>
              <a:spLocks/>
            </p:cNvSpPr>
            <p:nvPr/>
          </p:nvSpPr>
          <p:spPr bwMode="auto">
            <a:xfrm>
              <a:off x="7359700" y="2754510"/>
              <a:ext cx="493496" cy="681334"/>
            </a:xfrm>
            <a:custGeom>
              <a:avLst/>
              <a:gdLst>
                <a:gd name="T0" fmla="*/ 200 w 310"/>
                <a:gd name="T1" fmla="*/ 39 h 428"/>
                <a:gd name="T2" fmla="*/ 205 w 310"/>
                <a:gd name="T3" fmla="*/ 40 h 428"/>
                <a:gd name="T4" fmla="*/ 215 w 310"/>
                <a:gd name="T5" fmla="*/ 23 h 428"/>
                <a:gd name="T6" fmla="*/ 206 w 310"/>
                <a:gd name="T7" fmla="*/ 5 h 428"/>
                <a:gd name="T8" fmla="*/ 196 w 310"/>
                <a:gd name="T9" fmla="*/ 9 h 428"/>
                <a:gd name="T10" fmla="*/ 123 w 310"/>
                <a:gd name="T11" fmla="*/ 0 h 428"/>
                <a:gd name="T12" fmla="*/ 97 w 310"/>
                <a:gd name="T13" fmla="*/ 11 h 428"/>
                <a:gd name="T14" fmla="*/ 104 w 310"/>
                <a:gd name="T15" fmla="*/ 17 h 428"/>
                <a:gd name="T16" fmla="*/ 99 w 310"/>
                <a:gd name="T17" fmla="*/ 35 h 428"/>
                <a:gd name="T18" fmla="*/ 120 w 310"/>
                <a:gd name="T19" fmla="*/ 38 h 428"/>
                <a:gd name="T20" fmla="*/ 120 w 310"/>
                <a:gd name="T21" fmla="*/ 182 h 428"/>
                <a:gd name="T22" fmla="*/ 13 w 310"/>
                <a:gd name="T23" fmla="*/ 347 h 428"/>
                <a:gd name="T24" fmla="*/ 3 w 310"/>
                <a:gd name="T25" fmla="*/ 399 h 428"/>
                <a:gd name="T26" fmla="*/ 89 w 310"/>
                <a:gd name="T27" fmla="*/ 426 h 428"/>
                <a:gd name="T28" fmla="*/ 286 w 310"/>
                <a:gd name="T29" fmla="*/ 414 h 428"/>
                <a:gd name="T30" fmla="*/ 310 w 310"/>
                <a:gd name="T31" fmla="*/ 388 h 428"/>
                <a:gd name="T32" fmla="*/ 199 w 310"/>
                <a:gd name="T33" fmla="*/ 178 h 428"/>
                <a:gd name="T34" fmla="*/ 192 w 310"/>
                <a:gd name="T35" fmla="*/ 182 h 428"/>
                <a:gd name="T36" fmla="*/ 284 w 310"/>
                <a:gd name="T37" fmla="*/ 354 h 428"/>
                <a:gd name="T38" fmla="*/ 293 w 310"/>
                <a:gd name="T39" fmla="*/ 391 h 428"/>
                <a:gd name="T40" fmla="*/ 219 w 310"/>
                <a:gd name="T41" fmla="*/ 410 h 428"/>
                <a:gd name="T42" fmla="*/ 29 w 310"/>
                <a:gd name="T43" fmla="*/ 399 h 428"/>
                <a:gd name="T44" fmla="*/ 16 w 310"/>
                <a:gd name="T45" fmla="*/ 388 h 428"/>
                <a:gd name="T46" fmla="*/ 81 w 310"/>
                <a:gd name="T47" fmla="*/ 260 h 428"/>
                <a:gd name="T48" fmla="*/ 128 w 310"/>
                <a:gd name="T49" fmla="*/ 38 h 428"/>
                <a:gd name="T50" fmla="*/ 121 w 310"/>
                <a:gd name="T51" fmla="*/ 30 h 428"/>
                <a:gd name="T52" fmla="*/ 121 w 310"/>
                <a:gd name="T53" fmla="*/ 30 h 428"/>
                <a:gd name="T54" fmla="*/ 112 w 310"/>
                <a:gd name="T55" fmla="*/ 25 h 428"/>
                <a:gd name="T56" fmla="*/ 112 w 310"/>
                <a:gd name="T57" fmla="*/ 17 h 428"/>
                <a:gd name="T58" fmla="*/ 112 w 310"/>
                <a:gd name="T59" fmla="*/ 18 h 428"/>
                <a:gd name="T60" fmla="*/ 112 w 310"/>
                <a:gd name="T61" fmla="*/ 18 h 428"/>
                <a:gd name="T62" fmla="*/ 112 w 310"/>
                <a:gd name="T63" fmla="*/ 18 h 428"/>
                <a:gd name="T64" fmla="*/ 111 w 310"/>
                <a:gd name="T65" fmla="*/ 18 h 428"/>
                <a:gd name="T66" fmla="*/ 111 w 310"/>
                <a:gd name="T67" fmla="*/ 18 h 428"/>
                <a:gd name="T68" fmla="*/ 117 w 310"/>
                <a:gd name="T69" fmla="*/ 16 h 428"/>
                <a:gd name="T70" fmla="*/ 122 w 310"/>
                <a:gd name="T71" fmla="*/ 16 h 428"/>
                <a:gd name="T72" fmla="*/ 196 w 310"/>
                <a:gd name="T73" fmla="*/ 14 h 428"/>
                <a:gd name="T74" fmla="*/ 196 w 310"/>
                <a:gd name="T75" fmla="*/ 14 h 428"/>
                <a:gd name="T76" fmla="*/ 195 w 310"/>
                <a:gd name="T77" fmla="*/ 17 h 428"/>
                <a:gd name="T78" fmla="*/ 195 w 310"/>
                <a:gd name="T79" fmla="*/ 17 h 428"/>
                <a:gd name="T80" fmla="*/ 199 w 310"/>
                <a:gd name="T81" fmla="*/ 23 h 428"/>
                <a:gd name="T82" fmla="*/ 200 w 310"/>
                <a:gd name="T83" fmla="*/ 25 h 428"/>
                <a:gd name="T84" fmla="*/ 200 w 310"/>
                <a:gd name="T85" fmla="*/ 25 h 428"/>
                <a:gd name="T86" fmla="*/ 207 w 310"/>
                <a:gd name="T87" fmla="*/ 23 h 428"/>
                <a:gd name="T88" fmla="*/ 200 w 310"/>
                <a:gd name="T89" fmla="*/ 22 h 428"/>
                <a:gd name="T90" fmla="*/ 200 w 310"/>
                <a:gd name="T91" fmla="*/ 22 h 428"/>
                <a:gd name="T92" fmla="*/ 200 w 310"/>
                <a:gd name="T93" fmla="*/ 22 h 428"/>
                <a:gd name="T94" fmla="*/ 200 w 310"/>
                <a:gd name="T95" fmla="*/ 22 h 428"/>
                <a:gd name="T96" fmla="*/ 200 w 310"/>
                <a:gd name="T97" fmla="*/ 22 h 428"/>
                <a:gd name="T98" fmla="*/ 192 w 310"/>
                <a:gd name="T99" fmla="*/ 29 h 428"/>
                <a:gd name="T100" fmla="*/ 188 w 310"/>
                <a:gd name="T101" fmla="*/ 32 h 428"/>
                <a:gd name="T102" fmla="*/ 188 w 310"/>
                <a:gd name="T103" fmla="*/ 32 h 428"/>
                <a:gd name="T104" fmla="*/ 188 w 310"/>
                <a:gd name="T105" fmla="*/ 32 h 428"/>
                <a:gd name="T106" fmla="*/ 185 w 310"/>
                <a:gd name="T107" fmla="*/ 18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428">
                  <a:moveTo>
                    <a:pt x="192" y="182"/>
                  </a:moveTo>
                  <a:cubicBezTo>
                    <a:pt x="200" y="182"/>
                    <a:pt x="200" y="182"/>
                    <a:pt x="200" y="182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45"/>
                    <a:pt x="200" y="43"/>
                    <a:pt x="205" y="40"/>
                  </a:cubicBezTo>
                  <a:cubicBezTo>
                    <a:pt x="207" y="38"/>
                    <a:pt x="209" y="36"/>
                    <a:pt x="211" y="34"/>
                  </a:cubicBezTo>
                  <a:cubicBezTo>
                    <a:pt x="212" y="32"/>
                    <a:pt x="213" y="31"/>
                    <a:pt x="214" y="29"/>
                  </a:cubicBezTo>
                  <a:cubicBezTo>
                    <a:pt x="215" y="28"/>
                    <a:pt x="215" y="25"/>
                    <a:pt x="215" y="23"/>
                  </a:cubicBezTo>
                  <a:cubicBezTo>
                    <a:pt x="215" y="22"/>
                    <a:pt x="215" y="22"/>
                    <a:pt x="215" y="21"/>
                  </a:cubicBezTo>
                  <a:cubicBezTo>
                    <a:pt x="215" y="21"/>
                    <a:pt x="214" y="17"/>
                    <a:pt x="211" y="12"/>
                  </a:cubicBezTo>
                  <a:cubicBezTo>
                    <a:pt x="210" y="10"/>
                    <a:pt x="209" y="7"/>
                    <a:pt x="206" y="5"/>
                  </a:cubicBezTo>
                  <a:cubicBezTo>
                    <a:pt x="205" y="4"/>
                    <a:pt x="204" y="3"/>
                    <a:pt x="202" y="2"/>
                  </a:cubicBezTo>
                  <a:cubicBezTo>
                    <a:pt x="200" y="1"/>
                    <a:pt x="198" y="1"/>
                    <a:pt x="196" y="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8" y="0"/>
                    <a:pt x="113" y="0"/>
                    <a:pt x="108" y="2"/>
                  </a:cubicBezTo>
                  <a:cubicBezTo>
                    <a:pt x="105" y="3"/>
                    <a:pt x="103" y="4"/>
                    <a:pt x="100" y="7"/>
                  </a:cubicBezTo>
                  <a:cubicBezTo>
                    <a:pt x="99" y="8"/>
                    <a:pt x="98" y="9"/>
                    <a:pt x="97" y="11"/>
                  </a:cubicBezTo>
                  <a:cubicBezTo>
                    <a:pt x="96" y="13"/>
                    <a:pt x="96" y="15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7"/>
                    <a:pt x="95" y="20"/>
                    <a:pt x="95" y="22"/>
                  </a:cubicBezTo>
                  <a:cubicBezTo>
                    <a:pt x="95" y="27"/>
                    <a:pt x="97" y="31"/>
                    <a:pt x="99" y="35"/>
                  </a:cubicBezTo>
                  <a:cubicBezTo>
                    <a:pt x="103" y="40"/>
                    <a:pt x="108" y="43"/>
                    <a:pt x="112" y="44"/>
                  </a:cubicBezTo>
                  <a:cubicBezTo>
                    <a:pt x="116" y="46"/>
                    <a:pt x="118" y="46"/>
                    <a:pt x="119" y="46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93" y="210"/>
                    <a:pt x="65" y="253"/>
                    <a:pt x="42" y="292"/>
                  </a:cubicBezTo>
                  <a:cubicBezTo>
                    <a:pt x="30" y="312"/>
                    <a:pt x="20" y="331"/>
                    <a:pt x="13" y="347"/>
                  </a:cubicBezTo>
                  <a:cubicBezTo>
                    <a:pt x="9" y="355"/>
                    <a:pt x="6" y="363"/>
                    <a:pt x="4" y="370"/>
                  </a:cubicBezTo>
                  <a:cubicBezTo>
                    <a:pt x="2" y="376"/>
                    <a:pt x="0" y="382"/>
                    <a:pt x="0" y="388"/>
                  </a:cubicBezTo>
                  <a:cubicBezTo>
                    <a:pt x="0" y="392"/>
                    <a:pt x="1" y="396"/>
                    <a:pt x="3" y="399"/>
                  </a:cubicBezTo>
                  <a:cubicBezTo>
                    <a:pt x="5" y="403"/>
                    <a:pt x="8" y="406"/>
                    <a:pt x="11" y="408"/>
                  </a:cubicBezTo>
                  <a:cubicBezTo>
                    <a:pt x="18" y="412"/>
                    <a:pt x="26" y="415"/>
                    <a:pt x="36" y="417"/>
                  </a:cubicBezTo>
                  <a:cubicBezTo>
                    <a:pt x="50" y="421"/>
                    <a:pt x="69" y="424"/>
                    <a:pt x="89" y="426"/>
                  </a:cubicBezTo>
                  <a:cubicBezTo>
                    <a:pt x="110" y="427"/>
                    <a:pt x="132" y="428"/>
                    <a:pt x="155" y="428"/>
                  </a:cubicBezTo>
                  <a:cubicBezTo>
                    <a:pt x="189" y="428"/>
                    <a:pt x="224" y="426"/>
                    <a:pt x="251" y="422"/>
                  </a:cubicBezTo>
                  <a:cubicBezTo>
                    <a:pt x="265" y="420"/>
                    <a:pt x="277" y="417"/>
                    <a:pt x="286" y="414"/>
                  </a:cubicBezTo>
                  <a:cubicBezTo>
                    <a:pt x="291" y="412"/>
                    <a:pt x="295" y="410"/>
                    <a:pt x="299" y="408"/>
                  </a:cubicBezTo>
                  <a:cubicBezTo>
                    <a:pt x="302" y="406"/>
                    <a:pt x="305" y="403"/>
                    <a:pt x="307" y="399"/>
                  </a:cubicBezTo>
                  <a:cubicBezTo>
                    <a:pt x="309" y="396"/>
                    <a:pt x="310" y="392"/>
                    <a:pt x="310" y="388"/>
                  </a:cubicBezTo>
                  <a:cubicBezTo>
                    <a:pt x="310" y="383"/>
                    <a:pt x="309" y="377"/>
                    <a:pt x="307" y="370"/>
                  </a:cubicBezTo>
                  <a:cubicBezTo>
                    <a:pt x="303" y="358"/>
                    <a:pt x="297" y="344"/>
                    <a:pt x="289" y="329"/>
                  </a:cubicBezTo>
                  <a:cubicBezTo>
                    <a:pt x="266" y="282"/>
                    <a:pt x="228" y="222"/>
                    <a:pt x="199" y="178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207" y="220"/>
                    <a:pt x="235" y="263"/>
                    <a:pt x="257" y="301"/>
                  </a:cubicBezTo>
                  <a:cubicBezTo>
                    <a:pt x="267" y="321"/>
                    <a:pt x="277" y="339"/>
                    <a:pt x="284" y="354"/>
                  </a:cubicBezTo>
                  <a:cubicBezTo>
                    <a:pt x="287" y="362"/>
                    <a:pt x="290" y="369"/>
                    <a:pt x="291" y="375"/>
                  </a:cubicBezTo>
                  <a:cubicBezTo>
                    <a:pt x="293" y="381"/>
                    <a:pt x="294" y="385"/>
                    <a:pt x="294" y="388"/>
                  </a:cubicBezTo>
                  <a:cubicBezTo>
                    <a:pt x="294" y="390"/>
                    <a:pt x="293" y="391"/>
                    <a:pt x="293" y="391"/>
                  </a:cubicBezTo>
                  <a:cubicBezTo>
                    <a:pt x="293" y="392"/>
                    <a:pt x="292" y="393"/>
                    <a:pt x="290" y="394"/>
                  </a:cubicBezTo>
                  <a:cubicBezTo>
                    <a:pt x="286" y="397"/>
                    <a:pt x="279" y="400"/>
                    <a:pt x="270" y="402"/>
                  </a:cubicBezTo>
                  <a:cubicBezTo>
                    <a:pt x="257" y="405"/>
                    <a:pt x="239" y="408"/>
                    <a:pt x="219" y="410"/>
                  </a:cubicBezTo>
                  <a:cubicBezTo>
                    <a:pt x="199" y="411"/>
                    <a:pt x="177" y="412"/>
                    <a:pt x="155" y="412"/>
                  </a:cubicBezTo>
                  <a:cubicBezTo>
                    <a:pt x="121" y="412"/>
                    <a:pt x="88" y="410"/>
                    <a:pt x="62" y="406"/>
                  </a:cubicBezTo>
                  <a:cubicBezTo>
                    <a:pt x="48" y="404"/>
                    <a:pt x="37" y="402"/>
                    <a:pt x="29" y="399"/>
                  </a:cubicBezTo>
                  <a:cubicBezTo>
                    <a:pt x="25" y="397"/>
                    <a:pt x="22" y="396"/>
                    <a:pt x="20" y="394"/>
                  </a:cubicBezTo>
                  <a:cubicBezTo>
                    <a:pt x="18" y="393"/>
                    <a:pt x="17" y="392"/>
                    <a:pt x="17" y="391"/>
                  </a:cubicBezTo>
                  <a:cubicBezTo>
                    <a:pt x="17" y="391"/>
                    <a:pt x="16" y="390"/>
                    <a:pt x="16" y="388"/>
                  </a:cubicBezTo>
                  <a:cubicBezTo>
                    <a:pt x="16" y="385"/>
                    <a:pt x="17" y="380"/>
                    <a:pt x="19" y="374"/>
                  </a:cubicBezTo>
                  <a:cubicBezTo>
                    <a:pt x="22" y="364"/>
                    <a:pt x="28" y="350"/>
                    <a:pt x="36" y="335"/>
                  </a:cubicBezTo>
                  <a:cubicBezTo>
                    <a:pt x="48" y="312"/>
                    <a:pt x="64" y="286"/>
                    <a:pt x="81" y="260"/>
                  </a:cubicBezTo>
                  <a:cubicBezTo>
                    <a:pt x="97" y="233"/>
                    <a:pt x="113" y="208"/>
                    <a:pt x="127" y="186"/>
                  </a:cubicBezTo>
                  <a:cubicBezTo>
                    <a:pt x="128" y="185"/>
                    <a:pt x="128" y="184"/>
                    <a:pt x="128" y="182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4"/>
                    <a:pt x="125" y="31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0"/>
                    <a:pt x="117" y="29"/>
                    <a:pt x="115" y="28"/>
                  </a:cubicBezTo>
                  <a:cubicBezTo>
                    <a:pt x="114" y="27"/>
                    <a:pt x="113" y="26"/>
                    <a:pt x="112" y="25"/>
                  </a:cubicBezTo>
                  <a:cubicBezTo>
                    <a:pt x="112" y="24"/>
                    <a:pt x="111" y="23"/>
                    <a:pt x="111" y="22"/>
                  </a:cubicBezTo>
                  <a:cubicBezTo>
                    <a:pt x="111" y="21"/>
                    <a:pt x="112" y="20"/>
                    <a:pt x="112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3" y="17"/>
                  </a:cubicBezTo>
                  <a:cubicBezTo>
                    <a:pt x="114" y="17"/>
                    <a:pt x="115" y="16"/>
                    <a:pt x="117" y="16"/>
                  </a:cubicBezTo>
                  <a:cubicBezTo>
                    <a:pt x="119" y="16"/>
                    <a:pt x="121" y="16"/>
                    <a:pt x="123" y="16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7" y="18"/>
                  </a:cubicBezTo>
                  <a:cubicBezTo>
                    <a:pt x="197" y="20"/>
                    <a:pt x="198" y="22"/>
                    <a:pt x="199" y="23"/>
                  </a:cubicBezTo>
                  <a:cubicBezTo>
                    <a:pt x="199" y="24"/>
                    <a:pt x="199" y="24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199" y="23"/>
                    <a:pt x="198" y="25"/>
                  </a:cubicBezTo>
                  <a:cubicBezTo>
                    <a:pt x="196" y="26"/>
                    <a:pt x="194" y="28"/>
                    <a:pt x="192" y="29"/>
                  </a:cubicBezTo>
                  <a:cubicBezTo>
                    <a:pt x="191" y="30"/>
                    <a:pt x="190" y="31"/>
                    <a:pt x="189" y="31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3"/>
                    <a:pt x="184" y="36"/>
                    <a:pt x="184" y="39"/>
                  </a:cubicBezTo>
                  <a:cubicBezTo>
                    <a:pt x="184" y="182"/>
                    <a:pt x="184" y="182"/>
                    <a:pt x="184" y="182"/>
                  </a:cubicBezTo>
                  <a:cubicBezTo>
                    <a:pt x="184" y="184"/>
                    <a:pt x="184" y="185"/>
                    <a:pt x="185" y="187"/>
                  </a:cubicBezTo>
                  <a:lnTo>
                    <a:pt x="192" y="1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Oval 97"/>
            <p:cNvSpPr>
              <a:spLocks/>
            </p:cNvSpPr>
            <p:nvPr/>
          </p:nvSpPr>
          <p:spPr bwMode="auto">
            <a:xfrm>
              <a:off x="7588607" y="3060168"/>
              <a:ext cx="66652" cy="67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Freeform: Shape 98"/>
            <p:cNvSpPr>
              <a:spLocks/>
            </p:cNvSpPr>
            <p:nvPr/>
          </p:nvSpPr>
          <p:spPr bwMode="auto">
            <a:xfrm>
              <a:off x="7429718" y="3157116"/>
              <a:ext cx="350093" cy="229580"/>
            </a:xfrm>
            <a:custGeom>
              <a:avLst/>
              <a:gdLst>
                <a:gd name="T0" fmla="*/ 161 w 220"/>
                <a:gd name="T1" fmla="*/ 0 h 144"/>
                <a:gd name="T2" fmla="*/ 65 w 220"/>
                <a:gd name="T3" fmla="*/ 3 h 144"/>
                <a:gd name="T4" fmla="*/ 0 w 220"/>
                <a:gd name="T5" fmla="*/ 118 h 144"/>
                <a:gd name="T6" fmla="*/ 220 w 220"/>
                <a:gd name="T7" fmla="*/ 119 h 144"/>
                <a:gd name="T8" fmla="*/ 161 w 220"/>
                <a:gd name="T9" fmla="*/ 0 h 144"/>
                <a:gd name="T10" fmla="*/ 87 w 220"/>
                <a:gd name="T11" fmla="*/ 87 h 144"/>
                <a:gd name="T12" fmla="*/ 62 w 220"/>
                <a:gd name="T13" fmla="*/ 63 h 144"/>
                <a:gd name="T14" fmla="*/ 87 w 220"/>
                <a:gd name="T15" fmla="*/ 39 h 144"/>
                <a:gd name="T16" fmla="*/ 111 w 220"/>
                <a:gd name="T17" fmla="*/ 63 h 144"/>
                <a:gd name="T18" fmla="*/ 87 w 220"/>
                <a:gd name="T19" fmla="*/ 87 h 144"/>
                <a:gd name="T20" fmla="*/ 147 w 220"/>
                <a:gd name="T21" fmla="*/ 103 h 144"/>
                <a:gd name="T22" fmla="*/ 132 w 220"/>
                <a:gd name="T23" fmla="*/ 88 h 144"/>
                <a:gd name="T24" fmla="*/ 147 w 220"/>
                <a:gd name="T25" fmla="*/ 74 h 144"/>
                <a:gd name="T26" fmla="*/ 161 w 220"/>
                <a:gd name="T27" fmla="*/ 88 h 144"/>
                <a:gd name="T28" fmla="*/ 147 w 220"/>
                <a:gd name="T29" fmla="*/ 10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144">
                  <a:moveTo>
                    <a:pt x="161" y="0"/>
                  </a:moveTo>
                  <a:cubicBezTo>
                    <a:pt x="65" y="3"/>
                    <a:pt x="65" y="3"/>
                    <a:pt x="65" y="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9" y="134"/>
                    <a:pt x="147" y="144"/>
                    <a:pt x="220" y="119"/>
                  </a:cubicBezTo>
                  <a:lnTo>
                    <a:pt x="161" y="0"/>
                  </a:lnTo>
                  <a:close/>
                  <a:moveTo>
                    <a:pt x="87" y="87"/>
                  </a:moveTo>
                  <a:cubicBezTo>
                    <a:pt x="73" y="87"/>
                    <a:pt x="62" y="76"/>
                    <a:pt x="62" y="63"/>
                  </a:cubicBezTo>
                  <a:cubicBezTo>
                    <a:pt x="62" y="49"/>
                    <a:pt x="73" y="39"/>
                    <a:pt x="87" y="39"/>
                  </a:cubicBezTo>
                  <a:cubicBezTo>
                    <a:pt x="100" y="39"/>
                    <a:pt x="111" y="49"/>
                    <a:pt x="111" y="63"/>
                  </a:cubicBezTo>
                  <a:cubicBezTo>
                    <a:pt x="111" y="76"/>
                    <a:pt x="100" y="87"/>
                    <a:pt x="87" y="87"/>
                  </a:cubicBezTo>
                  <a:close/>
                  <a:moveTo>
                    <a:pt x="147" y="103"/>
                  </a:moveTo>
                  <a:cubicBezTo>
                    <a:pt x="139" y="103"/>
                    <a:pt x="132" y="96"/>
                    <a:pt x="132" y="88"/>
                  </a:cubicBezTo>
                  <a:cubicBezTo>
                    <a:pt x="132" y="81"/>
                    <a:pt x="139" y="74"/>
                    <a:pt x="147" y="74"/>
                  </a:cubicBezTo>
                  <a:cubicBezTo>
                    <a:pt x="155" y="74"/>
                    <a:pt x="161" y="81"/>
                    <a:pt x="161" y="88"/>
                  </a:cubicBezTo>
                  <a:cubicBezTo>
                    <a:pt x="161" y="96"/>
                    <a:pt x="155" y="103"/>
                    <a:pt x="147" y="10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7" name="Group 99"/>
          <p:cNvGrpSpPr/>
          <p:nvPr/>
        </p:nvGrpSpPr>
        <p:grpSpPr>
          <a:xfrm>
            <a:off x="5253165" y="3103537"/>
            <a:ext cx="678136" cy="734185"/>
            <a:chOff x="7004221" y="4138049"/>
            <a:chExt cx="904182" cy="978913"/>
          </a:xfrm>
        </p:grpSpPr>
        <p:sp>
          <p:nvSpPr>
            <p:cNvPr id="88" name="Freeform: Shape 100"/>
            <p:cNvSpPr>
              <a:spLocks/>
            </p:cNvSpPr>
            <p:nvPr/>
          </p:nvSpPr>
          <p:spPr bwMode="auto">
            <a:xfrm>
              <a:off x="7088378" y="4158920"/>
              <a:ext cx="820025" cy="958042"/>
            </a:xfrm>
            <a:custGeom>
              <a:avLst/>
              <a:gdLst>
                <a:gd name="T0" fmla="*/ 258 w 515"/>
                <a:gd name="T1" fmla="*/ 0 h 602"/>
                <a:gd name="T2" fmla="*/ 0 w 515"/>
                <a:gd name="T3" fmla="*/ 257 h 602"/>
                <a:gd name="T4" fmla="*/ 131 w 515"/>
                <a:gd name="T5" fmla="*/ 481 h 602"/>
                <a:gd name="T6" fmla="*/ 142 w 515"/>
                <a:gd name="T7" fmla="*/ 602 h 602"/>
                <a:gd name="T8" fmla="*/ 246 w 515"/>
                <a:gd name="T9" fmla="*/ 514 h 602"/>
                <a:gd name="T10" fmla="*/ 258 w 515"/>
                <a:gd name="T11" fmla="*/ 514 h 602"/>
                <a:gd name="T12" fmla="*/ 515 w 515"/>
                <a:gd name="T13" fmla="*/ 257 h 602"/>
                <a:gd name="T14" fmla="*/ 258 w 515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602">
                  <a:moveTo>
                    <a:pt x="258" y="0"/>
                  </a:moveTo>
                  <a:cubicBezTo>
                    <a:pt x="116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50" y="514"/>
                    <a:pt x="254" y="514"/>
                    <a:pt x="258" y="514"/>
                  </a:cubicBezTo>
                  <a:cubicBezTo>
                    <a:pt x="400" y="514"/>
                    <a:pt x="515" y="399"/>
                    <a:pt x="515" y="257"/>
                  </a:cubicBezTo>
                  <a:cubicBezTo>
                    <a:pt x="515" y="115"/>
                    <a:pt x="400" y="0"/>
                    <a:pt x="258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Freeform: Shape 101"/>
            <p:cNvSpPr>
              <a:spLocks/>
            </p:cNvSpPr>
            <p:nvPr/>
          </p:nvSpPr>
          <p:spPr bwMode="auto">
            <a:xfrm>
              <a:off x="7004221" y="4138049"/>
              <a:ext cx="818678" cy="958042"/>
            </a:xfrm>
            <a:custGeom>
              <a:avLst/>
              <a:gdLst>
                <a:gd name="T0" fmla="*/ 257 w 514"/>
                <a:gd name="T1" fmla="*/ 0 h 602"/>
                <a:gd name="T2" fmla="*/ 0 w 514"/>
                <a:gd name="T3" fmla="*/ 257 h 602"/>
                <a:gd name="T4" fmla="*/ 131 w 514"/>
                <a:gd name="T5" fmla="*/ 481 h 602"/>
                <a:gd name="T6" fmla="*/ 142 w 514"/>
                <a:gd name="T7" fmla="*/ 602 h 602"/>
                <a:gd name="T8" fmla="*/ 246 w 514"/>
                <a:gd name="T9" fmla="*/ 514 h 602"/>
                <a:gd name="T10" fmla="*/ 257 w 514"/>
                <a:gd name="T11" fmla="*/ 514 h 602"/>
                <a:gd name="T12" fmla="*/ 514 w 514"/>
                <a:gd name="T13" fmla="*/ 257 h 602"/>
                <a:gd name="T14" fmla="*/ 257 w 514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602">
                  <a:moveTo>
                    <a:pt x="257" y="0"/>
                  </a:moveTo>
                  <a:cubicBezTo>
                    <a:pt x="115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49" y="514"/>
                    <a:pt x="253" y="514"/>
                    <a:pt x="257" y="514"/>
                  </a:cubicBezTo>
                  <a:cubicBezTo>
                    <a:pt x="399" y="514"/>
                    <a:pt x="514" y="399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102"/>
            <p:cNvSpPr>
              <a:spLocks/>
            </p:cNvSpPr>
            <p:nvPr/>
          </p:nvSpPr>
          <p:spPr bwMode="auto">
            <a:xfrm>
              <a:off x="7138199" y="4430915"/>
              <a:ext cx="154175" cy="216115"/>
            </a:xfrm>
            <a:custGeom>
              <a:avLst/>
              <a:gdLst>
                <a:gd name="T0" fmla="*/ 3 w 97"/>
                <a:gd name="T1" fmla="*/ 54 h 136"/>
                <a:gd name="T2" fmla="*/ 51 w 97"/>
                <a:gd name="T3" fmla="*/ 0 h 136"/>
                <a:gd name="T4" fmla="*/ 97 w 97"/>
                <a:gd name="T5" fmla="*/ 42 h 136"/>
                <a:gd name="T6" fmla="*/ 73 w 97"/>
                <a:gd name="T7" fmla="*/ 82 h 136"/>
                <a:gd name="T8" fmla="*/ 34 w 97"/>
                <a:gd name="T9" fmla="*/ 113 h 136"/>
                <a:gd name="T10" fmla="*/ 97 w 97"/>
                <a:gd name="T11" fmla="*/ 113 h 136"/>
                <a:gd name="T12" fmla="*/ 97 w 97"/>
                <a:gd name="T13" fmla="*/ 136 h 136"/>
                <a:gd name="T14" fmla="*/ 0 w 97"/>
                <a:gd name="T15" fmla="*/ 136 h 136"/>
                <a:gd name="T16" fmla="*/ 42 w 97"/>
                <a:gd name="T17" fmla="*/ 76 h 136"/>
                <a:gd name="T18" fmla="*/ 70 w 97"/>
                <a:gd name="T19" fmla="*/ 43 h 136"/>
                <a:gd name="T20" fmla="*/ 51 w 97"/>
                <a:gd name="T21" fmla="*/ 23 h 136"/>
                <a:gd name="T22" fmla="*/ 28 w 97"/>
                <a:gd name="T23" fmla="*/ 54 h 136"/>
                <a:gd name="T24" fmla="*/ 3 w 97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4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1" y="23"/>
                    <a:pt x="51" y="23"/>
                  </a:cubicBezTo>
                  <a:cubicBezTo>
                    <a:pt x="33" y="23"/>
                    <a:pt x="28" y="40"/>
                    <a:pt x="28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Freeform: Shape 103"/>
            <p:cNvSpPr>
              <a:spLocks/>
            </p:cNvSpPr>
            <p:nvPr/>
          </p:nvSpPr>
          <p:spPr bwMode="auto">
            <a:xfrm>
              <a:off x="7335463" y="4476697"/>
              <a:ext cx="159561" cy="157542"/>
            </a:xfrm>
            <a:custGeom>
              <a:avLst/>
              <a:gdLst>
                <a:gd name="T0" fmla="*/ 0 w 237"/>
                <a:gd name="T1" fmla="*/ 102 h 234"/>
                <a:gd name="T2" fmla="*/ 104 w 237"/>
                <a:gd name="T3" fmla="*/ 102 h 234"/>
                <a:gd name="T4" fmla="*/ 104 w 237"/>
                <a:gd name="T5" fmla="*/ 0 h 234"/>
                <a:gd name="T6" fmla="*/ 132 w 237"/>
                <a:gd name="T7" fmla="*/ 0 h 234"/>
                <a:gd name="T8" fmla="*/ 132 w 237"/>
                <a:gd name="T9" fmla="*/ 102 h 234"/>
                <a:gd name="T10" fmla="*/ 237 w 237"/>
                <a:gd name="T11" fmla="*/ 102 h 234"/>
                <a:gd name="T12" fmla="*/ 237 w 237"/>
                <a:gd name="T13" fmla="*/ 130 h 234"/>
                <a:gd name="T14" fmla="*/ 132 w 237"/>
                <a:gd name="T15" fmla="*/ 130 h 234"/>
                <a:gd name="T16" fmla="*/ 132 w 237"/>
                <a:gd name="T17" fmla="*/ 234 h 234"/>
                <a:gd name="T18" fmla="*/ 104 w 237"/>
                <a:gd name="T19" fmla="*/ 234 h 234"/>
                <a:gd name="T20" fmla="*/ 104 w 237"/>
                <a:gd name="T21" fmla="*/ 130 h 234"/>
                <a:gd name="T22" fmla="*/ 0 w 237"/>
                <a:gd name="T23" fmla="*/ 130 h 234"/>
                <a:gd name="T24" fmla="*/ 0 w 237"/>
                <a:gd name="T25" fmla="*/ 10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34">
                  <a:moveTo>
                    <a:pt x="0" y="102"/>
                  </a:moveTo>
                  <a:lnTo>
                    <a:pt x="104" y="102"/>
                  </a:lnTo>
                  <a:lnTo>
                    <a:pt x="104" y="0"/>
                  </a:lnTo>
                  <a:lnTo>
                    <a:pt x="132" y="0"/>
                  </a:lnTo>
                  <a:lnTo>
                    <a:pt x="132" y="102"/>
                  </a:lnTo>
                  <a:lnTo>
                    <a:pt x="237" y="102"/>
                  </a:lnTo>
                  <a:lnTo>
                    <a:pt x="237" y="130"/>
                  </a:lnTo>
                  <a:lnTo>
                    <a:pt x="132" y="130"/>
                  </a:lnTo>
                  <a:lnTo>
                    <a:pt x="132" y="234"/>
                  </a:lnTo>
                  <a:lnTo>
                    <a:pt x="104" y="234"/>
                  </a:lnTo>
                  <a:lnTo>
                    <a:pt x="104" y="130"/>
                  </a:lnTo>
                  <a:lnTo>
                    <a:pt x="0" y="13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Freeform: Shape 104"/>
            <p:cNvSpPr>
              <a:spLocks/>
            </p:cNvSpPr>
            <p:nvPr/>
          </p:nvSpPr>
          <p:spPr bwMode="auto">
            <a:xfrm>
              <a:off x="7528014" y="4430915"/>
              <a:ext cx="156195" cy="216115"/>
            </a:xfrm>
            <a:custGeom>
              <a:avLst/>
              <a:gdLst>
                <a:gd name="T0" fmla="*/ 3 w 98"/>
                <a:gd name="T1" fmla="*/ 54 h 136"/>
                <a:gd name="T2" fmla="*/ 51 w 98"/>
                <a:gd name="T3" fmla="*/ 0 h 136"/>
                <a:gd name="T4" fmla="*/ 97 w 98"/>
                <a:gd name="T5" fmla="*/ 42 h 136"/>
                <a:gd name="T6" fmla="*/ 73 w 98"/>
                <a:gd name="T7" fmla="*/ 82 h 136"/>
                <a:gd name="T8" fmla="*/ 35 w 98"/>
                <a:gd name="T9" fmla="*/ 113 h 136"/>
                <a:gd name="T10" fmla="*/ 98 w 98"/>
                <a:gd name="T11" fmla="*/ 113 h 136"/>
                <a:gd name="T12" fmla="*/ 98 w 98"/>
                <a:gd name="T13" fmla="*/ 136 h 136"/>
                <a:gd name="T14" fmla="*/ 0 w 98"/>
                <a:gd name="T15" fmla="*/ 136 h 136"/>
                <a:gd name="T16" fmla="*/ 42 w 98"/>
                <a:gd name="T17" fmla="*/ 76 h 136"/>
                <a:gd name="T18" fmla="*/ 70 w 98"/>
                <a:gd name="T19" fmla="*/ 43 h 136"/>
                <a:gd name="T20" fmla="*/ 51 w 98"/>
                <a:gd name="T21" fmla="*/ 23 h 136"/>
                <a:gd name="T22" fmla="*/ 29 w 98"/>
                <a:gd name="T23" fmla="*/ 54 h 136"/>
                <a:gd name="T24" fmla="*/ 3 w 98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5" y="113"/>
                  </a:cubicBezTo>
                  <a:cubicBezTo>
                    <a:pt x="98" y="113"/>
                    <a:pt x="98" y="113"/>
                    <a:pt x="98" y="113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2" y="23"/>
                    <a:pt x="51" y="23"/>
                  </a:cubicBezTo>
                  <a:cubicBezTo>
                    <a:pt x="33" y="23"/>
                    <a:pt x="29" y="40"/>
                    <a:pt x="29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3" name="Group 105"/>
          <p:cNvGrpSpPr/>
          <p:nvPr/>
        </p:nvGrpSpPr>
        <p:grpSpPr>
          <a:xfrm>
            <a:off x="4397290" y="1551347"/>
            <a:ext cx="810430" cy="877589"/>
            <a:chOff x="5863054" y="2068463"/>
            <a:chExt cx="1080574" cy="1170118"/>
          </a:xfrm>
        </p:grpSpPr>
        <p:sp>
          <p:nvSpPr>
            <p:cNvPr id="94" name="Freeform: Shape 106"/>
            <p:cNvSpPr>
              <a:spLocks/>
            </p:cNvSpPr>
            <p:nvPr/>
          </p:nvSpPr>
          <p:spPr bwMode="auto">
            <a:xfrm>
              <a:off x="5966062" y="2094047"/>
              <a:ext cx="977566" cy="1144534"/>
            </a:xfrm>
            <a:custGeom>
              <a:avLst/>
              <a:gdLst>
                <a:gd name="T0" fmla="*/ 307 w 614"/>
                <a:gd name="T1" fmla="*/ 0 h 719"/>
                <a:gd name="T2" fmla="*/ 0 w 614"/>
                <a:gd name="T3" fmla="*/ 307 h 719"/>
                <a:gd name="T4" fmla="*/ 307 w 614"/>
                <a:gd name="T5" fmla="*/ 615 h 719"/>
                <a:gd name="T6" fmla="*/ 321 w 614"/>
                <a:gd name="T7" fmla="*/ 614 h 719"/>
                <a:gd name="T8" fmla="*/ 445 w 614"/>
                <a:gd name="T9" fmla="*/ 719 h 719"/>
                <a:gd name="T10" fmla="*/ 458 w 614"/>
                <a:gd name="T11" fmla="*/ 575 h 719"/>
                <a:gd name="T12" fmla="*/ 614 w 614"/>
                <a:gd name="T13" fmla="*/ 307 h 719"/>
                <a:gd name="T14" fmla="*/ 307 w 614"/>
                <a:gd name="T1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307" y="0"/>
                  </a:move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5"/>
                    <a:pt x="307" y="615"/>
                  </a:cubicBezTo>
                  <a:cubicBezTo>
                    <a:pt x="312" y="615"/>
                    <a:pt x="316" y="615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ubicBezTo>
                    <a:pt x="614" y="138"/>
                    <a:pt x="477" y="0"/>
                    <a:pt x="3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Freeform: Shape 107"/>
            <p:cNvSpPr>
              <a:spLocks/>
            </p:cNvSpPr>
            <p:nvPr/>
          </p:nvSpPr>
          <p:spPr bwMode="auto">
            <a:xfrm>
              <a:off x="5863054" y="2068463"/>
              <a:ext cx="977566" cy="1144534"/>
            </a:xfrm>
            <a:custGeom>
              <a:avLst/>
              <a:gdLst>
                <a:gd name="T0" fmla="*/ 614 w 614"/>
                <a:gd name="T1" fmla="*/ 307 h 719"/>
                <a:gd name="T2" fmla="*/ 307 w 614"/>
                <a:gd name="T3" fmla="*/ 0 h 719"/>
                <a:gd name="T4" fmla="*/ 0 w 614"/>
                <a:gd name="T5" fmla="*/ 307 h 719"/>
                <a:gd name="T6" fmla="*/ 307 w 614"/>
                <a:gd name="T7" fmla="*/ 614 h 719"/>
                <a:gd name="T8" fmla="*/ 321 w 614"/>
                <a:gd name="T9" fmla="*/ 614 h 719"/>
                <a:gd name="T10" fmla="*/ 445 w 614"/>
                <a:gd name="T11" fmla="*/ 719 h 719"/>
                <a:gd name="T12" fmla="*/ 458 w 614"/>
                <a:gd name="T13" fmla="*/ 575 h 719"/>
                <a:gd name="T14" fmla="*/ 614 w 614"/>
                <a:gd name="T15" fmla="*/ 30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614" y="307"/>
                  </a:moveTo>
                  <a:cubicBezTo>
                    <a:pt x="614" y="138"/>
                    <a:pt x="477" y="0"/>
                    <a:pt x="307" y="0"/>
                  </a:cubicBez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312" y="614"/>
                    <a:pt x="316" y="614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Freeform: Shape 108"/>
            <p:cNvSpPr>
              <a:spLocks/>
            </p:cNvSpPr>
            <p:nvPr/>
          </p:nvSpPr>
          <p:spPr bwMode="auto">
            <a:xfrm>
              <a:off x="6063684" y="2215232"/>
              <a:ext cx="486763" cy="555436"/>
            </a:xfrm>
            <a:custGeom>
              <a:avLst/>
              <a:gdLst>
                <a:gd name="T0" fmla="*/ 0 w 723"/>
                <a:gd name="T1" fmla="*/ 338 h 825"/>
                <a:gd name="T2" fmla="*/ 305 w 723"/>
                <a:gd name="T3" fmla="*/ 825 h 825"/>
                <a:gd name="T4" fmla="*/ 723 w 723"/>
                <a:gd name="T5" fmla="*/ 0 h 825"/>
                <a:gd name="T6" fmla="*/ 0 w 723"/>
                <a:gd name="T7" fmla="*/ 338 h 825"/>
                <a:gd name="T8" fmla="*/ 198 w 723"/>
                <a:gd name="T9" fmla="*/ 383 h 825"/>
                <a:gd name="T10" fmla="*/ 482 w 723"/>
                <a:gd name="T11" fmla="*/ 250 h 825"/>
                <a:gd name="T12" fmla="*/ 319 w 723"/>
                <a:gd name="T13" fmla="*/ 574 h 825"/>
                <a:gd name="T14" fmla="*/ 198 w 723"/>
                <a:gd name="T15" fmla="*/ 383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3" h="825">
                  <a:moveTo>
                    <a:pt x="0" y="338"/>
                  </a:moveTo>
                  <a:lnTo>
                    <a:pt x="305" y="825"/>
                  </a:lnTo>
                  <a:lnTo>
                    <a:pt x="723" y="0"/>
                  </a:lnTo>
                  <a:lnTo>
                    <a:pt x="0" y="338"/>
                  </a:lnTo>
                  <a:close/>
                  <a:moveTo>
                    <a:pt x="198" y="383"/>
                  </a:moveTo>
                  <a:lnTo>
                    <a:pt x="482" y="250"/>
                  </a:lnTo>
                  <a:lnTo>
                    <a:pt x="319" y="574"/>
                  </a:lnTo>
                  <a:lnTo>
                    <a:pt x="198" y="3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Freeform: Shape 109"/>
            <p:cNvSpPr>
              <a:spLocks/>
            </p:cNvSpPr>
            <p:nvPr/>
          </p:nvSpPr>
          <p:spPr bwMode="auto">
            <a:xfrm>
              <a:off x="6383480" y="2531662"/>
              <a:ext cx="200630" cy="207363"/>
            </a:xfrm>
            <a:custGeom>
              <a:avLst/>
              <a:gdLst>
                <a:gd name="T0" fmla="*/ 0 w 298"/>
                <a:gd name="T1" fmla="*/ 194 h 308"/>
                <a:gd name="T2" fmla="*/ 184 w 298"/>
                <a:gd name="T3" fmla="*/ 0 h 308"/>
                <a:gd name="T4" fmla="*/ 298 w 298"/>
                <a:gd name="T5" fmla="*/ 116 h 308"/>
                <a:gd name="T6" fmla="*/ 113 w 298"/>
                <a:gd name="T7" fmla="*/ 308 h 308"/>
                <a:gd name="T8" fmla="*/ 0 w 298"/>
                <a:gd name="T9" fmla="*/ 19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08">
                  <a:moveTo>
                    <a:pt x="0" y="194"/>
                  </a:moveTo>
                  <a:lnTo>
                    <a:pt x="184" y="0"/>
                  </a:lnTo>
                  <a:lnTo>
                    <a:pt x="298" y="116"/>
                  </a:lnTo>
                  <a:lnTo>
                    <a:pt x="113" y="308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Freeform: Shape 110"/>
            <p:cNvSpPr>
              <a:spLocks/>
            </p:cNvSpPr>
            <p:nvPr/>
          </p:nvSpPr>
          <p:spPr bwMode="auto">
            <a:xfrm>
              <a:off x="6351837" y="2675066"/>
              <a:ext cx="94929" cy="87523"/>
            </a:xfrm>
            <a:custGeom>
              <a:avLst/>
              <a:gdLst>
                <a:gd name="T0" fmla="*/ 16 w 60"/>
                <a:gd name="T1" fmla="*/ 0 h 55"/>
                <a:gd name="T2" fmla="*/ 60 w 60"/>
                <a:gd name="T3" fmla="*/ 45 h 55"/>
                <a:gd name="T4" fmla="*/ 0 w 60"/>
                <a:gd name="T5" fmla="*/ 55 h 55"/>
                <a:gd name="T6" fmla="*/ 16 w 60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5">
                  <a:moveTo>
                    <a:pt x="16" y="0"/>
                  </a:moveTo>
                  <a:cubicBezTo>
                    <a:pt x="17" y="1"/>
                    <a:pt x="60" y="45"/>
                    <a:pt x="60" y="4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Freeform: Shape 111"/>
            <p:cNvSpPr>
              <a:spLocks/>
            </p:cNvSpPr>
            <p:nvPr/>
          </p:nvSpPr>
          <p:spPr bwMode="auto">
            <a:xfrm>
              <a:off x="6502646" y="2476455"/>
              <a:ext cx="135324" cy="133305"/>
            </a:xfrm>
            <a:custGeom>
              <a:avLst/>
              <a:gdLst>
                <a:gd name="T0" fmla="*/ 156 w 201"/>
                <a:gd name="T1" fmla="*/ 198 h 198"/>
                <a:gd name="T2" fmla="*/ 0 w 201"/>
                <a:gd name="T3" fmla="*/ 44 h 198"/>
                <a:gd name="T4" fmla="*/ 45 w 201"/>
                <a:gd name="T5" fmla="*/ 0 h 198"/>
                <a:gd name="T6" fmla="*/ 201 w 201"/>
                <a:gd name="T7" fmla="*/ 153 h 198"/>
                <a:gd name="T8" fmla="*/ 156 w 20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98">
                  <a:moveTo>
                    <a:pt x="156" y="198"/>
                  </a:moveTo>
                  <a:lnTo>
                    <a:pt x="0" y="44"/>
                  </a:lnTo>
                  <a:lnTo>
                    <a:pt x="45" y="0"/>
                  </a:lnTo>
                  <a:lnTo>
                    <a:pt x="201" y="153"/>
                  </a:lnTo>
                  <a:lnTo>
                    <a:pt x="156" y="19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Rectangle 112"/>
            <p:cNvSpPr>
              <a:spLocks/>
            </p:cNvSpPr>
            <p:nvPr/>
          </p:nvSpPr>
          <p:spPr bwMode="auto">
            <a:xfrm>
              <a:off x="6200355" y="2799618"/>
              <a:ext cx="311717" cy="316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1" name="Group 113"/>
          <p:cNvGrpSpPr/>
          <p:nvPr/>
        </p:nvGrpSpPr>
        <p:grpSpPr>
          <a:xfrm>
            <a:off x="3073839" y="3201496"/>
            <a:ext cx="729640" cy="794777"/>
            <a:chOff x="4098452" y="4268661"/>
            <a:chExt cx="972853" cy="1059703"/>
          </a:xfrm>
        </p:grpSpPr>
        <p:sp>
          <p:nvSpPr>
            <p:cNvPr id="102" name="Freeform: Shape 114"/>
            <p:cNvSpPr>
              <a:spLocks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210 w 210"/>
                <a:gd name="T1" fmla="*/ 261 h 392"/>
                <a:gd name="T2" fmla="*/ 204 w 210"/>
                <a:gd name="T3" fmla="*/ 290 h 392"/>
                <a:gd name="T4" fmla="*/ 187 w 210"/>
                <a:gd name="T5" fmla="*/ 318 h 392"/>
                <a:gd name="T6" fmla="*/ 159 w 210"/>
                <a:gd name="T7" fmla="*/ 341 h 392"/>
                <a:gd name="T8" fmla="*/ 123 w 210"/>
                <a:gd name="T9" fmla="*/ 355 h 392"/>
                <a:gd name="T10" fmla="*/ 123 w 210"/>
                <a:gd name="T11" fmla="*/ 392 h 392"/>
                <a:gd name="T12" fmla="*/ 96 w 210"/>
                <a:gd name="T13" fmla="*/ 392 h 392"/>
                <a:gd name="T14" fmla="*/ 96 w 210"/>
                <a:gd name="T15" fmla="*/ 358 h 392"/>
                <a:gd name="T16" fmla="*/ 94 w 210"/>
                <a:gd name="T17" fmla="*/ 358 h 392"/>
                <a:gd name="T18" fmla="*/ 91 w 210"/>
                <a:gd name="T19" fmla="*/ 358 h 392"/>
                <a:gd name="T20" fmla="*/ 64 w 210"/>
                <a:gd name="T21" fmla="*/ 357 h 392"/>
                <a:gd name="T22" fmla="*/ 41 w 210"/>
                <a:gd name="T23" fmla="*/ 352 h 392"/>
                <a:gd name="T24" fmla="*/ 20 w 210"/>
                <a:gd name="T25" fmla="*/ 345 h 392"/>
                <a:gd name="T26" fmla="*/ 0 w 210"/>
                <a:gd name="T27" fmla="*/ 335 h 392"/>
                <a:gd name="T28" fmla="*/ 15 w 210"/>
                <a:gd name="T29" fmla="*/ 288 h 392"/>
                <a:gd name="T30" fmla="*/ 31 w 210"/>
                <a:gd name="T31" fmla="*/ 297 h 392"/>
                <a:gd name="T32" fmla="*/ 51 w 210"/>
                <a:gd name="T33" fmla="*/ 306 h 392"/>
                <a:gd name="T34" fmla="*/ 74 w 210"/>
                <a:gd name="T35" fmla="*/ 314 h 392"/>
                <a:gd name="T36" fmla="*/ 96 w 210"/>
                <a:gd name="T37" fmla="*/ 318 h 392"/>
                <a:gd name="T38" fmla="*/ 96 w 210"/>
                <a:gd name="T39" fmla="*/ 219 h 392"/>
                <a:gd name="T40" fmla="*/ 66 w 210"/>
                <a:gd name="T41" fmla="*/ 206 h 392"/>
                <a:gd name="T42" fmla="*/ 39 w 210"/>
                <a:gd name="T43" fmla="*/ 188 h 392"/>
                <a:gd name="T44" fmla="*/ 19 w 210"/>
                <a:gd name="T45" fmla="*/ 160 h 392"/>
                <a:gd name="T46" fmla="*/ 11 w 210"/>
                <a:gd name="T47" fmla="*/ 119 h 392"/>
                <a:gd name="T48" fmla="*/ 17 w 210"/>
                <a:gd name="T49" fmla="*/ 94 h 392"/>
                <a:gd name="T50" fmla="*/ 33 w 210"/>
                <a:gd name="T51" fmla="*/ 69 h 392"/>
                <a:gd name="T52" fmla="*/ 60 w 210"/>
                <a:gd name="T53" fmla="*/ 48 h 392"/>
                <a:gd name="T54" fmla="*/ 96 w 210"/>
                <a:gd name="T55" fmla="*/ 35 h 392"/>
                <a:gd name="T56" fmla="*/ 96 w 210"/>
                <a:gd name="T57" fmla="*/ 0 h 392"/>
                <a:gd name="T58" fmla="*/ 123 w 210"/>
                <a:gd name="T59" fmla="*/ 0 h 392"/>
                <a:gd name="T60" fmla="*/ 123 w 210"/>
                <a:gd name="T61" fmla="*/ 32 h 392"/>
                <a:gd name="T62" fmla="*/ 123 w 210"/>
                <a:gd name="T63" fmla="*/ 32 h 392"/>
                <a:gd name="T64" fmla="*/ 161 w 210"/>
                <a:gd name="T65" fmla="*/ 34 h 392"/>
                <a:gd name="T66" fmla="*/ 196 w 210"/>
                <a:gd name="T67" fmla="*/ 40 h 392"/>
                <a:gd name="T68" fmla="*/ 187 w 210"/>
                <a:gd name="T69" fmla="*/ 87 h 392"/>
                <a:gd name="T70" fmla="*/ 155 w 210"/>
                <a:gd name="T71" fmla="*/ 77 h 392"/>
                <a:gd name="T72" fmla="*/ 123 w 210"/>
                <a:gd name="T73" fmla="*/ 72 h 392"/>
                <a:gd name="T74" fmla="*/ 123 w 210"/>
                <a:gd name="T75" fmla="*/ 159 h 392"/>
                <a:gd name="T76" fmla="*/ 153 w 210"/>
                <a:gd name="T77" fmla="*/ 172 h 392"/>
                <a:gd name="T78" fmla="*/ 181 w 210"/>
                <a:gd name="T79" fmla="*/ 191 h 392"/>
                <a:gd name="T80" fmla="*/ 202 w 210"/>
                <a:gd name="T81" fmla="*/ 219 h 392"/>
                <a:gd name="T82" fmla="*/ 210 w 210"/>
                <a:gd name="T83" fmla="*/ 261 h 392"/>
                <a:gd name="T84" fmla="*/ 65 w 210"/>
                <a:gd name="T85" fmla="*/ 110 h 392"/>
                <a:gd name="T86" fmla="*/ 74 w 210"/>
                <a:gd name="T87" fmla="*/ 133 h 392"/>
                <a:gd name="T88" fmla="*/ 96 w 210"/>
                <a:gd name="T89" fmla="*/ 148 h 392"/>
                <a:gd name="T90" fmla="*/ 96 w 210"/>
                <a:gd name="T91" fmla="*/ 73 h 392"/>
                <a:gd name="T92" fmla="*/ 77 w 210"/>
                <a:gd name="T93" fmla="*/ 79 h 392"/>
                <a:gd name="T94" fmla="*/ 68 w 210"/>
                <a:gd name="T95" fmla="*/ 90 h 392"/>
                <a:gd name="T96" fmla="*/ 65 w 210"/>
                <a:gd name="T97" fmla="*/ 110 h 392"/>
                <a:gd name="T98" fmla="*/ 155 w 210"/>
                <a:gd name="T99" fmla="*/ 269 h 392"/>
                <a:gd name="T100" fmla="*/ 146 w 210"/>
                <a:gd name="T101" fmla="*/ 246 h 392"/>
                <a:gd name="T102" fmla="*/ 123 w 210"/>
                <a:gd name="T103" fmla="*/ 230 h 392"/>
                <a:gd name="T104" fmla="*/ 123 w 210"/>
                <a:gd name="T105" fmla="*/ 316 h 392"/>
                <a:gd name="T106" fmla="*/ 132 w 210"/>
                <a:gd name="T107" fmla="*/ 314 h 392"/>
                <a:gd name="T108" fmla="*/ 140 w 210"/>
                <a:gd name="T109" fmla="*/ 311 h 392"/>
                <a:gd name="T110" fmla="*/ 151 w 210"/>
                <a:gd name="T111" fmla="*/ 298 h 392"/>
                <a:gd name="T112" fmla="*/ 155 w 210"/>
                <a:gd name="T113" fmla="*/ 26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210" y="261"/>
                  </a:moveTo>
                  <a:cubicBezTo>
                    <a:pt x="210" y="271"/>
                    <a:pt x="208" y="281"/>
                    <a:pt x="204" y="290"/>
                  </a:cubicBezTo>
                  <a:cubicBezTo>
                    <a:pt x="200" y="300"/>
                    <a:pt x="194" y="310"/>
                    <a:pt x="187" y="318"/>
                  </a:cubicBezTo>
                  <a:cubicBezTo>
                    <a:pt x="179" y="327"/>
                    <a:pt x="170" y="334"/>
                    <a:pt x="159" y="341"/>
                  </a:cubicBezTo>
                  <a:cubicBezTo>
                    <a:pt x="148" y="347"/>
                    <a:pt x="136" y="352"/>
                    <a:pt x="123" y="355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5" y="358"/>
                    <a:pt x="94" y="358"/>
                    <a:pt x="94" y="358"/>
                  </a:cubicBezTo>
                  <a:cubicBezTo>
                    <a:pt x="93" y="358"/>
                    <a:pt x="92" y="358"/>
                    <a:pt x="91" y="358"/>
                  </a:cubicBezTo>
                  <a:cubicBezTo>
                    <a:pt x="82" y="358"/>
                    <a:pt x="73" y="358"/>
                    <a:pt x="64" y="357"/>
                  </a:cubicBezTo>
                  <a:cubicBezTo>
                    <a:pt x="56" y="356"/>
                    <a:pt x="48" y="354"/>
                    <a:pt x="41" y="352"/>
                  </a:cubicBezTo>
                  <a:cubicBezTo>
                    <a:pt x="34" y="350"/>
                    <a:pt x="27" y="348"/>
                    <a:pt x="20" y="345"/>
                  </a:cubicBezTo>
                  <a:cubicBezTo>
                    <a:pt x="13" y="342"/>
                    <a:pt x="7" y="339"/>
                    <a:pt x="0" y="335"/>
                  </a:cubicBezTo>
                  <a:cubicBezTo>
                    <a:pt x="15" y="288"/>
                    <a:pt x="15" y="288"/>
                    <a:pt x="15" y="288"/>
                  </a:cubicBezTo>
                  <a:cubicBezTo>
                    <a:pt x="19" y="291"/>
                    <a:pt x="25" y="294"/>
                    <a:pt x="31" y="297"/>
                  </a:cubicBezTo>
                  <a:cubicBezTo>
                    <a:pt x="37" y="301"/>
                    <a:pt x="44" y="304"/>
                    <a:pt x="51" y="306"/>
                  </a:cubicBezTo>
                  <a:cubicBezTo>
                    <a:pt x="59" y="309"/>
                    <a:pt x="66" y="312"/>
                    <a:pt x="74" y="314"/>
                  </a:cubicBezTo>
                  <a:cubicBezTo>
                    <a:pt x="82" y="316"/>
                    <a:pt x="89" y="317"/>
                    <a:pt x="96" y="318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86" y="215"/>
                    <a:pt x="76" y="211"/>
                    <a:pt x="66" y="206"/>
                  </a:cubicBezTo>
                  <a:cubicBezTo>
                    <a:pt x="56" y="201"/>
                    <a:pt x="47" y="195"/>
                    <a:pt x="39" y="188"/>
                  </a:cubicBezTo>
                  <a:cubicBezTo>
                    <a:pt x="30" y="180"/>
                    <a:pt x="24" y="171"/>
                    <a:pt x="19" y="160"/>
                  </a:cubicBezTo>
                  <a:cubicBezTo>
                    <a:pt x="13" y="149"/>
                    <a:pt x="11" y="136"/>
                    <a:pt x="11" y="119"/>
                  </a:cubicBezTo>
                  <a:cubicBezTo>
                    <a:pt x="11" y="111"/>
                    <a:pt x="13" y="103"/>
                    <a:pt x="17" y="94"/>
                  </a:cubicBezTo>
                  <a:cubicBezTo>
                    <a:pt x="21" y="85"/>
                    <a:pt x="26" y="77"/>
                    <a:pt x="33" y="69"/>
                  </a:cubicBezTo>
                  <a:cubicBezTo>
                    <a:pt x="41" y="61"/>
                    <a:pt x="50" y="54"/>
                    <a:pt x="60" y="48"/>
                  </a:cubicBezTo>
                  <a:cubicBezTo>
                    <a:pt x="71" y="42"/>
                    <a:pt x="83" y="37"/>
                    <a:pt x="96" y="3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37" y="32"/>
                    <a:pt x="149" y="33"/>
                    <a:pt x="161" y="34"/>
                  </a:cubicBezTo>
                  <a:cubicBezTo>
                    <a:pt x="172" y="36"/>
                    <a:pt x="184" y="38"/>
                    <a:pt x="196" y="40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76" y="83"/>
                    <a:pt x="166" y="80"/>
                    <a:pt x="155" y="77"/>
                  </a:cubicBezTo>
                  <a:cubicBezTo>
                    <a:pt x="143" y="74"/>
                    <a:pt x="133" y="73"/>
                    <a:pt x="123" y="72"/>
                  </a:cubicBezTo>
                  <a:cubicBezTo>
                    <a:pt x="123" y="159"/>
                    <a:pt x="123" y="159"/>
                    <a:pt x="123" y="159"/>
                  </a:cubicBezTo>
                  <a:cubicBezTo>
                    <a:pt x="132" y="163"/>
                    <a:pt x="143" y="168"/>
                    <a:pt x="153" y="172"/>
                  </a:cubicBezTo>
                  <a:cubicBezTo>
                    <a:pt x="163" y="177"/>
                    <a:pt x="173" y="183"/>
                    <a:pt x="181" y="191"/>
                  </a:cubicBezTo>
                  <a:cubicBezTo>
                    <a:pt x="190" y="198"/>
                    <a:pt x="197" y="208"/>
                    <a:pt x="202" y="219"/>
                  </a:cubicBezTo>
                  <a:cubicBezTo>
                    <a:pt x="207" y="230"/>
                    <a:pt x="210" y="244"/>
                    <a:pt x="210" y="261"/>
                  </a:cubicBezTo>
                  <a:moveTo>
                    <a:pt x="65" y="110"/>
                  </a:moveTo>
                  <a:cubicBezTo>
                    <a:pt x="65" y="119"/>
                    <a:pt x="68" y="127"/>
                    <a:pt x="74" y="133"/>
                  </a:cubicBezTo>
                  <a:cubicBezTo>
                    <a:pt x="80" y="139"/>
                    <a:pt x="87" y="144"/>
                    <a:pt x="96" y="148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8" y="74"/>
                    <a:pt x="82" y="76"/>
                    <a:pt x="77" y="79"/>
                  </a:cubicBezTo>
                  <a:cubicBezTo>
                    <a:pt x="73" y="81"/>
                    <a:pt x="70" y="85"/>
                    <a:pt x="68" y="90"/>
                  </a:cubicBezTo>
                  <a:cubicBezTo>
                    <a:pt x="66" y="95"/>
                    <a:pt x="65" y="102"/>
                    <a:pt x="65" y="110"/>
                  </a:cubicBezTo>
                  <a:moveTo>
                    <a:pt x="155" y="269"/>
                  </a:moveTo>
                  <a:cubicBezTo>
                    <a:pt x="155" y="260"/>
                    <a:pt x="152" y="252"/>
                    <a:pt x="146" y="246"/>
                  </a:cubicBezTo>
                  <a:cubicBezTo>
                    <a:pt x="140" y="240"/>
                    <a:pt x="132" y="235"/>
                    <a:pt x="123" y="230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6" y="316"/>
                    <a:pt x="129" y="315"/>
                    <a:pt x="132" y="314"/>
                  </a:cubicBezTo>
                  <a:cubicBezTo>
                    <a:pt x="134" y="313"/>
                    <a:pt x="137" y="312"/>
                    <a:pt x="140" y="311"/>
                  </a:cubicBezTo>
                  <a:cubicBezTo>
                    <a:pt x="144" y="309"/>
                    <a:pt x="148" y="305"/>
                    <a:pt x="151" y="298"/>
                  </a:cubicBezTo>
                  <a:cubicBezTo>
                    <a:pt x="154" y="290"/>
                    <a:pt x="155" y="281"/>
                    <a:pt x="155" y="2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Freeform: Shape 115"/>
            <p:cNvSpPr>
              <a:spLocks/>
            </p:cNvSpPr>
            <p:nvPr/>
          </p:nvSpPr>
          <p:spPr bwMode="auto">
            <a:xfrm>
              <a:off x="4183282" y="4288858"/>
              <a:ext cx="888023" cy="1039506"/>
            </a:xfrm>
            <a:custGeom>
              <a:avLst/>
              <a:gdLst>
                <a:gd name="T0" fmla="*/ 231 w 558"/>
                <a:gd name="T1" fmla="*/ 391 h 653"/>
                <a:gd name="T2" fmla="*/ 248 w 558"/>
                <a:gd name="T3" fmla="*/ 386 h 653"/>
                <a:gd name="T4" fmla="*/ 263 w 558"/>
                <a:gd name="T5" fmla="*/ 344 h 653"/>
                <a:gd name="T6" fmla="*/ 231 w 558"/>
                <a:gd name="T7" fmla="*/ 305 h 653"/>
                <a:gd name="T8" fmla="*/ 185 w 558"/>
                <a:gd name="T9" fmla="*/ 154 h 653"/>
                <a:gd name="T10" fmla="*/ 173 w 558"/>
                <a:gd name="T11" fmla="*/ 185 h 653"/>
                <a:gd name="T12" fmla="*/ 204 w 558"/>
                <a:gd name="T13" fmla="*/ 223 h 653"/>
                <a:gd name="T14" fmla="*/ 204 w 558"/>
                <a:gd name="T15" fmla="*/ 393 h 653"/>
                <a:gd name="T16" fmla="*/ 174 w 558"/>
                <a:gd name="T17" fmla="*/ 281 h 653"/>
                <a:gd name="T18" fmla="*/ 127 w 558"/>
                <a:gd name="T19" fmla="*/ 235 h 653"/>
                <a:gd name="T20" fmla="*/ 125 w 558"/>
                <a:gd name="T21" fmla="*/ 169 h 653"/>
                <a:gd name="T22" fmla="*/ 168 w 558"/>
                <a:gd name="T23" fmla="*/ 123 h 653"/>
                <a:gd name="T24" fmla="*/ 204 w 558"/>
                <a:gd name="T25" fmla="*/ 75 h 653"/>
                <a:gd name="T26" fmla="*/ 231 w 558"/>
                <a:gd name="T27" fmla="*/ 107 h 653"/>
                <a:gd name="T28" fmla="*/ 269 w 558"/>
                <a:gd name="T29" fmla="*/ 109 h 653"/>
                <a:gd name="T30" fmla="*/ 295 w 558"/>
                <a:gd name="T31" fmla="*/ 162 h 653"/>
                <a:gd name="T32" fmla="*/ 231 w 558"/>
                <a:gd name="T33" fmla="*/ 147 h 653"/>
                <a:gd name="T34" fmla="*/ 261 w 558"/>
                <a:gd name="T35" fmla="*/ 247 h 653"/>
                <a:gd name="T36" fmla="*/ 310 w 558"/>
                <a:gd name="T37" fmla="*/ 294 h 653"/>
                <a:gd name="T38" fmla="*/ 312 w 558"/>
                <a:gd name="T39" fmla="*/ 365 h 653"/>
                <a:gd name="T40" fmla="*/ 267 w 558"/>
                <a:gd name="T41" fmla="*/ 416 h 653"/>
                <a:gd name="T42" fmla="*/ 231 w 558"/>
                <a:gd name="T43" fmla="*/ 467 h 653"/>
                <a:gd name="T44" fmla="*/ 204 w 558"/>
                <a:gd name="T45" fmla="*/ 433 h 653"/>
                <a:gd name="T46" fmla="*/ 199 w 558"/>
                <a:gd name="T47" fmla="*/ 433 h 653"/>
                <a:gd name="T48" fmla="*/ 149 w 558"/>
                <a:gd name="T49" fmla="*/ 427 h 653"/>
                <a:gd name="T50" fmla="*/ 108 w 558"/>
                <a:gd name="T51" fmla="*/ 410 h 653"/>
                <a:gd name="T52" fmla="*/ 139 w 558"/>
                <a:gd name="T53" fmla="*/ 372 h 653"/>
                <a:gd name="T54" fmla="*/ 182 w 558"/>
                <a:gd name="T55" fmla="*/ 389 h 653"/>
                <a:gd name="T56" fmla="*/ 279 w 558"/>
                <a:gd name="T57" fmla="*/ 0 h 653"/>
                <a:gd name="T58" fmla="*/ 279 w 558"/>
                <a:gd name="T59" fmla="*/ 558 h 653"/>
                <a:gd name="T60" fmla="*/ 405 w 558"/>
                <a:gd name="T61" fmla="*/ 653 h 653"/>
                <a:gd name="T62" fmla="*/ 558 w 558"/>
                <a:gd name="T63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8" h="653">
                  <a:moveTo>
                    <a:pt x="231" y="305"/>
                  </a:moveTo>
                  <a:cubicBezTo>
                    <a:pt x="231" y="391"/>
                    <a:pt x="231" y="391"/>
                    <a:pt x="231" y="391"/>
                  </a:cubicBezTo>
                  <a:cubicBezTo>
                    <a:pt x="234" y="391"/>
                    <a:pt x="237" y="390"/>
                    <a:pt x="240" y="389"/>
                  </a:cubicBezTo>
                  <a:cubicBezTo>
                    <a:pt x="242" y="388"/>
                    <a:pt x="245" y="387"/>
                    <a:pt x="248" y="386"/>
                  </a:cubicBezTo>
                  <a:cubicBezTo>
                    <a:pt x="252" y="384"/>
                    <a:pt x="256" y="380"/>
                    <a:pt x="259" y="373"/>
                  </a:cubicBezTo>
                  <a:cubicBezTo>
                    <a:pt x="262" y="365"/>
                    <a:pt x="263" y="356"/>
                    <a:pt x="263" y="344"/>
                  </a:cubicBezTo>
                  <a:cubicBezTo>
                    <a:pt x="263" y="335"/>
                    <a:pt x="260" y="327"/>
                    <a:pt x="254" y="321"/>
                  </a:cubicBezTo>
                  <a:cubicBezTo>
                    <a:pt x="248" y="315"/>
                    <a:pt x="240" y="310"/>
                    <a:pt x="231" y="305"/>
                  </a:cubicBezTo>
                  <a:moveTo>
                    <a:pt x="204" y="148"/>
                  </a:moveTo>
                  <a:cubicBezTo>
                    <a:pt x="196" y="149"/>
                    <a:pt x="190" y="151"/>
                    <a:pt x="185" y="154"/>
                  </a:cubicBezTo>
                  <a:cubicBezTo>
                    <a:pt x="181" y="156"/>
                    <a:pt x="178" y="160"/>
                    <a:pt x="176" y="165"/>
                  </a:cubicBezTo>
                  <a:cubicBezTo>
                    <a:pt x="174" y="170"/>
                    <a:pt x="173" y="177"/>
                    <a:pt x="173" y="185"/>
                  </a:cubicBezTo>
                  <a:cubicBezTo>
                    <a:pt x="173" y="194"/>
                    <a:pt x="176" y="202"/>
                    <a:pt x="182" y="208"/>
                  </a:cubicBezTo>
                  <a:cubicBezTo>
                    <a:pt x="188" y="214"/>
                    <a:pt x="195" y="219"/>
                    <a:pt x="204" y="223"/>
                  </a:cubicBezTo>
                  <a:cubicBezTo>
                    <a:pt x="204" y="148"/>
                    <a:pt x="204" y="148"/>
                    <a:pt x="204" y="148"/>
                  </a:cubicBezTo>
                  <a:moveTo>
                    <a:pt x="204" y="393"/>
                  </a:moveTo>
                  <a:cubicBezTo>
                    <a:pt x="204" y="294"/>
                    <a:pt x="204" y="294"/>
                    <a:pt x="204" y="294"/>
                  </a:cubicBezTo>
                  <a:cubicBezTo>
                    <a:pt x="194" y="290"/>
                    <a:pt x="184" y="286"/>
                    <a:pt x="174" y="281"/>
                  </a:cubicBezTo>
                  <a:cubicBezTo>
                    <a:pt x="164" y="276"/>
                    <a:pt x="155" y="270"/>
                    <a:pt x="147" y="263"/>
                  </a:cubicBezTo>
                  <a:cubicBezTo>
                    <a:pt x="138" y="255"/>
                    <a:pt x="132" y="246"/>
                    <a:pt x="127" y="235"/>
                  </a:cubicBezTo>
                  <a:cubicBezTo>
                    <a:pt x="121" y="224"/>
                    <a:pt x="119" y="211"/>
                    <a:pt x="119" y="194"/>
                  </a:cubicBezTo>
                  <a:cubicBezTo>
                    <a:pt x="119" y="186"/>
                    <a:pt x="121" y="178"/>
                    <a:pt x="125" y="169"/>
                  </a:cubicBezTo>
                  <a:cubicBezTo>
                    <a:pt x="129" y="160"/>
                    <a:pt x="134" y="152"/>
                    <a:pt x="141" y="144"/>
                  </a:cubicBezTo>
                  <a:cubicBezTo>
                    <a:pt x="149" y="136"/>
                    <a:pt x="158" y="129"/>
                    <a:pt x="168" y="123"/>
                  </a:cubicBezTo>
                  <a:cubicBezTo>
                    <a:pt x="179" y="117"/>
                    <a:pt x="191" y="112"/>
                    <a:pt x="204" y="110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45" y="107"/>
                    <a:pt x="257" y="108"/>
                    <a:pt x="269" y="109"/>
                  </a:cubicBezTo>
                  <a:cubicBezTo>
                    <a:pt x="280" y="111"/>
                    <a:pt x="292" y="113"/>
                    <a:pt x="304" y="115"/>
                  </a:cubicBezTo>
                  <a:cubicBezTo>
                    <a:pt x="295" y="162"/>
                    <a:pt x="295" y="162"/>
                    <a:pt x="295" y="162"/>
                  </a:cubicBezTo>
                  <a:cubicBezTo>
                    <a:pt x="284" y="158"/>
                    <a:pt x="274" y="155"/>
                    <a:pt x="263" y="152"/>
                  </a:cubicBezTo>
                  <a:cubicBezTo>
                    <a:pt x="251" y="149"/>
                    <a:pt x="241" y="148"/>
                    <a:pt x="231" y="147"/>
                  </a:cubicBezTo>
                  <a:cubicBezTo>
                    <a:pt x="231" y="234"/>
                    <a:pt x="231" y="234"/>
                    <a:pt x="231" y="234"/>
                  </a:cubicBezTo>
                  <a:cubicBezTo>
                    <a:pt x="240" y="238"/>
                    <a:pt x="251" y="243"/>
                    <a:pt x="261" y="247"/>
                  </a:cubicBezTo>
                  <a:cubicBezTo>
                    <a:pt x="271" y="252"/>
                    <a:pt x="281" y="258"/>
                    <a:pt x="289" y="266"/>
                  </a:cubicBezTo>
                  <a:cubicBezTo>
                    <a:pt x="298" y="273"/>
                    <a:pt x="305" y="283"/>
                    <a:pt x="310" y="294"/>
                  </a:cubicBezTo>
                  <a:cubicBezTo>
                    <a:pt x="315" y="305"/>
                    <a:pt x="318" y="319"/>
                    <a:pt x="318" y="336"/>
                  </a:cubicBezTo>
                  <a:cubicBezTo>
                    <a:pt x="318" y="346"/>
                    <a:pt x="316" y="356"/>
                    <a:pt x="312" y="365"/>
                  </a:cubicBezTo>
                  <a:cubicBezTo>
                    <a:pt x="308" y="375"/>
                    <a:pt x="302" y="385"/>
                    <a:pt x="295" y="393"/>
                  </a:cubicBezTo>
                  <a:cubicBezTo>
                    <a:pt x="287" y="402"/>
                    <a:pt x="278" y="409"/>
                    <a:pt x="267" y="416"/>
                  </a:cubicBezTo>
                  <a:cubicBezTo>
                    <a:pt x="256" y="422"/>
                    <a:pt x="244" y="427"/>
                    <a:pt x="231" y="430"/>
                  </a:cubicBezTo>
                  <a:cubicBezTo>
                    <a:pt x="231" y="467"/>
                    <a:pt x="231" y="467"/>
                    <a:pt x="231" y="467"/>
                  </a:cubicBezTo>
                  <a:cubicBezTo>
                    <a:pt x="204" y="467"/>
                    <a:pt x="204" y="467"/>
                    <a:pt x="204" y="467"/>
                  </a:cubicBezTo>
                  <a:cubicBezTo>
                    <a:pt x="204" y="433"/>
                    <a:pt x="204" y="433"/>
                    <a:pt x="204" y="433"/>
                  </a:cubicBezTo>
                  <a:cubicBezTo>
                    <a:pt x="203" y="433"/>
                    <a:pt x="202" y="433"/>
                    <a:pt x="202" y="433"/>
                  </a:cubicBezTo>
                  <a:cubicBezTo>
                    <a:pt x="201" y="433"/>
                    <a:pt x="200" y="433"/>
                    <a:pt x="199" y="433"/>
                  </a:cubicBezTo>
                  <a:cubicBezTo>
                    <a:pt x="190" y="433"/>
                    <a:pt x="181" y="433"/>
                    <a:pt x="172" y="432"/>
                  </a:cubicBezTo>
                  <a:cubicBezTo>
                    <a:pt x="164" y="431"/>
                    <a:pt x="156" y="429"/>
                    <a:pt x="149" y="427"/>
                  </a:cubicBezTo>
                  <a:cubicBezTo>
                    <a:pt x="142" y="425"/>
                    <a:pt x="135" y="423"/>
                    <a:pt x="128" y="420"/>
                  </a:cubicBezTo>
                  <a:cubicBezTo>
                    <a:pt x="121" y="417"/>
                    <a:pt x="115" y="414"/>
                    <a:pt x="108" y="410"/>
                  </a:cubicBezTo>
                  <a:cubicBezTo>
                    <a:pt x="123" y="363"/>
                    <a:pt x="123" y="363"/>
                    <a:pt x="123" y="363"/>
                  </a:cubicBezTo>
                  <a:cubicBezTo>
                    <a:pt x="127" y="366"/>
                    <a:pt x="133" y="369"/>
                    <a:pt x="139" y="372"/>
                  </a:cubicBezTo>
                  <a:cubicBezTo>
                    <a:pt x="145" y="376"/>
                    <a:pt x="152" y="379"/>
                    <a:pt x="159" y="381"/>
                  </a:cubicBezTo>
                  <a:cubicBezTo>
                    <a:pt x="167" y="384"/>
                    <a:pt x="174" y="387"/>
                    <a:pt x="182" y="389"/>
                  </a:cubicBezTo>
                  <a:cubicBezTo>
                    <a:pt x="190" y="391"/>
                    <a:pt x="197" y="392"/>
                    <a:pt x="204" y="393"/>
                  </a:cubicBezTo>
                  <a:moveTo>
                    <a:pt x="279" y="0"/>
                  </a:move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4" y="558"/>
                    <a:pt x="288" y="558"/>
                    <a:pt x="292" y="558"/>
                  </a:cubicBezTo>
                  <a:cubicBezTo>
                    <a:pt x="405" y="653"/>
                    <a:pt x="405" y="653"/>
                    <a:pt x="405" y="653"/>
                  </a:cubicBezTo>
                  <a:cubicBezTo>
                    <a:pt x="417" y="522"/>
                    <a:pt x="417" y="522"/>
                    <a:pt x="417" y="522"/>
                  </a:cubicBezTo>
                  <a:cubicBezTo>
                    <a:pt x="501" y="474"/>
                    <a:pt x="558" y="383"/>
                    <a:pt x="558" y="279"/>
                  </a:cubicBezTo>
                  <a:cubicBezTo>
                    <a:pt x="558" y="125"/>
                    <a:pt x="433" y="0"/>
                    <a:pt x="279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Freeform: Shape 116"/>
            <p:cNvSpPr>
              <a:spLocks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123 w 210"/>
                <a:gd name="T1" fmla="*/ 316 h 392"/>
                <a:gd name="T2" fmla="*/ 123 w 210"/>
                <a:gd name="T3" fmla="*/ 230 h 392"/>
                <a:gd name="T4" fmla="*/ 146 w 210"/>
                <a:gd name="T5" fmla="*/ 246 h 392"/>
                <a:gd name="T6" fmla="*/ 155 w 210"/>
                <a:gd name="T7" fmla="*/ 269 h 392"/>
                <a:gd name="T8" fmla="*/ 151 w 210"/>
                <a:gd name="T9" fmla="*/ 298 h 392"/>
                <a:gd name="T10" fmla="*/ 140 w 210"/>
                <a:gd name="T11" fmla="*/ 311 h 392"/>
                <a:gd name="T12" fmla="*/ 132 w 210"/>
                <a:gd name="T13" fmla="*/ 314 h 392"/>
                <a:gd name="T14" fmla="*/ 123 w 210"/>
                <a:gd name="T15" fmla="*/ 316 h 392"/>
                <a:gd name="T16" fmla="*/ 96 w 210"/>
                <a:gd name="T17" fmla="*/ 148 h 392"/>
                <a:gd name="T18" fmla="*/ 74 w 210"/>
                <a:gd name="T19" fmla="*/ 133 h 392"/>
                <a:gd name="T20" fmla="*/ 65 w 210"/>
                <a:gd name="T21" fmla="*/ 110 h 392"/>
                <a:gd name="T22" fmla="*/ 68 w 210"/>
                <a:gd name="T23" fmla="*/ 90 h 392"/>
                <a:gd name="T24" fmla="*/ 77 w 210"/>
                <a:gd name="T25" fmla="*/ 79 h 392"/>
                <a:gd name="T26" fmla="*/ 96 w 210"/>
                <a:gd name="T27" fmla="*/ 73 h 392"/>
                <a:gd name="T28" fmla="*/ 96 w 210"/>
                <a:gd name="T29" fmla="*/ 148 h 392"/>
                <a:gd name="T30" fmla="*/ 123 w 210"/>
                <a:gd name="T31" fmla="*/ 0 h 392"/>
                <a:gd name="T32" fmla="*/ 96 w 210"/>
                <a:gd name="T33" fmla="*/ 0 h 392"/>
                <a:gd name="T34" fmla="*/ 96 w 210"/>
                <a:gd name="T35" fmla="*/ 35 h 392"/>
                <a:gd name="T36" fmla="*/ 60 w 210"/>
                <a:gd name="T37" fmla="*/ 48 h 392"/>
                <a:gd name="T38" fmla="*/ 33 w 210"/>
                <a:gd name="T39" fmla="*/ 69 h 392"/>
                <a:gd name="T40" fmla="*/ 17 w 210"/>
                <a:gd name="T41" fmla="*/ 94 h 392"/>
                <a:gd name="T42" fmla="*/ 11 w 210"/>
                <a:gd name="T43" fmla="*/ 119 h 392"/>
                <a:gd name="T44" fmla="*/ 19 w 210"/>
                <a:gd name="T45" fmla="*/ 160 h 392"/>
                <a:gd name="T46" fmla="*/ 39 w 210"/>
                <a:gd name="T47" fmla="*/ 188 h 392"/>
                <a:gd name="T48" fmla="*/ 66 w 210"/>
                <a:gd name="T49" fmla="*/ 206 h 392"/>
                <a:gd name="T50" fmla="*/ 96 w 210"/>
                <a:gd name="T51" fmla="*/ 219 h 392"/>
                <a:gd name="T52" fmla="*/ 96 w 210"/>
                <a:gd name="T53" fmla="*/ 318 h 392"/>
                <a:gd name="T54" fmla="*/ 74 w 210"/>
                <a:gd name="T55" fmla="*/ 314 h 392"/>
                <a:gd name="T56" fmla="*/ 51 w 210"/>
                <a:gd name="T57" fmla="*/ 306 h 392"/>
                <a:gd name="T58" fmla="*/ 31 w 210"/>
                <a:gd name="T59" fmla="*/ 297 h 392"/>
                <a:gd name="T60" fmla="*/ 15 w 210"/>
                <a:gd name="T61" fmla="*/ 288 h 392"/>
                <a:gd name="T62" fmla="*/ 0 w 210"/>
                <a:gd name="T63" fmla="*/ 335 h 392"/>
                <a:gd name="T64" fmla="*/ 20 w 210"/>
                <a:gd name="T65" fmla="*/ 345 h 392"/>
                <a:gd name="T66" fmla="*/ 41 w 210"/>
                <a:gd name="T67" fmla="*/ 352 h 392"/>
                <a:gd name="T68" fmla="*/ 64 w 210"/>
                <a:gd name="T69" fmla="*/ 357 h 392"/>
                <a:gd name="T70" fmla="*/ 91 w 210"/>
                <a:gd name="T71" fmla="*/ 358 h 392"/>
                <a:gd name="T72" fmla="*/ 94 w 210"/>
                <a:gd name="T73" fmla="*/ 358 h 392"/>
                <a:gd name="T74" fmla="*/ 96 w 210"/>
                <a:gd name="T75" fmla="*/ 358 h 392"/>
                <a:gd name="T76" fmla="*/ 96 w 210"/>
                <a:gd name="T77" fmla="*/ 392 h 392"/>
                <a:gd name="T78" fmla="*/ 123 w 210"/>
                <a:gd name="T79" fmla="*/ 392 h 392"/>
                <a:gd name="T80" fmla="*/ 123 w 210"/>
                <a:gd name="T81" fmla="*/ 355 h 392"/>
                <a:gd name="T82" fmla="*/ 159 w 210"/>
                <a:gd name="T83" fmla="*/ 341 h 392"/>
                <a:gd name="T84" fmla="*/ 187 w 210"/>
                <a:gd name="T85" fmla="*/ 318 h 392"/>
                <a:gd name="T86" fmla="*/ 204 w 210"/>
                <a:gd name="T87" fmla="*/ 290 h 392"/>
                <a:gd name="T88" fmla="*/ 210 w 210"/>
                <a:gd name="T89" fmla="*/ 261 h 392"/>
                <a:gd name="T90" fmla="*/ 202 w 210"/>
                <a:gd name="T91" fmla="*/ 219 h 392"/>
                <a:gd name="T92" fmla="*/ 181 w 210"/>
                <a:gd name="T93" fmla="*/ 191 h 392"/>
                <a:gd name="T94" fmla="*/ 153 w 210"/>
                <a:gd name="T95" fmla="*/ 172 h 392"/>
                <a:gd name="T96" fmla="*/ 123 w 210"/>
                <a:gd name="T97" fmla="*/ 159 h 392"/>
                <a:gd name="T98" fmla="*/ 123 w 210"/>
                <a:gd name="T99" fmla="*/ 72 h 392"/>
                <a:gd name="T100" fmla="*/ 155 w 210"/>
                <a:gd name="T101" fmla="*/ 77 h 392"/>
                <a:gd name="T102" fmla="*/ 187 w 210"/>
                <a:gd name="T103" fmla="*/ 87 h 392"/>
                <a:gd name="T104" fmla="*/ 196 w 210"/>
                <a:gd name="T105" fmla="*/ 40 h 392"/>
                <a:gd name="T106" fmla="*/ 161 w 210"/>
                <a:gd name="T107" fmla="*/ 34 h 392"/>
                <a:gd name="T108" fmla="*/ 123 w 210"/>
                <a:gd name="T109" fmla="*/ 32 h 392"/>
                <a:gd name="T110" fmla="*/ 123 w 210"/>
                <a:gd name="T111" fmla="*/ 32 h 392"/>
                <a:gd name="T112" fmla="*/ 123 w 210"/>
                <a:gd name="T11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123" y="316"/>
                  </a:moveTo>
                  <a:cubicBezTo>
                    <a:pt x="123" y="230"/>
                    <a:pt x="123" y="230"/>
                    <a:pt x="123" y="230"/>
                  </a:cubicBezTo>
                  <a:cubicBezTo>
                    <a:pt x="132" y="235"/>
                    <a:pt x="140" y="240"/>
                    <a:pt x="146" y="246"/>
                  </a:cubicBezTo>
                  <a:cubicBezTo>
                    <a:pt x="152" y="252"/>
                    <a:pt x="155" y="260"/>
                    <a:pt x="155" y="269"/>
                  </a:cubicBezTo>
                  <a:cubicBezTo>
                    <a:pt x="155" y="281"/>
                    <a:pt x="154" y="290"/>
                    <a:pt x="151" y="298"/>
                  </a:cubicBezTo>
                  <a:cubicBezTo>
                    <a:pt x="148" y="305"/>
                    <a:pt x="144" y="309"/>
                    <a:pt x="140" y="311"/>
                  </a:cubicBezTo>
                  <a:cubicBezTo>
                    <a:pt x="137" y="312"/>
                    <a:pt x="134" y="313"/>
                    <a:pt x="132" y="314"/>
                  </a:cubicBezTo>
                  <a:cubicBezTo>
                    <a:pt x="129" y="315"/>
                    <a:pt x="126" y="316"/>
                    <a:pt x="123" y="316"/>
                  </a:cubicBezTo>
                  <a:moveTo>
                    <a:pt x="96" y="148"/>
                  </a:moveTo>
                  <a:cubicBezTo>
                    <a:pt x="87" y="144"/>
                    <a:pt x="80" y="139"/>
                    <a:pt x="74" y="133"/>
                  </a:cubicBezTo>
                  <a:cubicBezTo>
                    <a:pt x="68" y="127"/>
                    <a:pt x="65" y="119"/>
                    <a:pt x="65" y="110"/>
                  </a:cubicBezTo>
                  <a:cubicBezTo>
                    <a:pt x="65" y="102"/>
                    <a:pt x="66" y="95"/>
                    <a:pt x="68" y="90"/>
                  </a:cubicBezTo>
                  <a:cubicBezTo>
                    <a:pt x="70" y="85"/>
                    <a:pt x="73" y="81"/>
                    <a:pt x="77" y="79"/>
                  </a:cubicBezTo>
                  <a:cubicBezTo>
                    <a:pt x="82" y="76"/>
                    <a:pt x="88" y="74"/>
                    <a:pt x="96" y="73"/>
                  </a:cubicBezTo>
                  <a:cubicBezTo>
                    <a:pt x="96" y="148"/>
                    <a:pt x="96" y="148"/>
                    <a:pt x="96" y="148"/>
                  </a:cubicBezTo>
                  <a:moveTo>
                    <a:pt x="123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83" y="37"/>
                    <a:pt x="71" y="42"/>
                    <a:pt x="60" y="48"/>
                  </a:cubicBezTo>
                  <a:cubicBezTo>
                    <a:pt x="50" y="54"/>
                    <a:pt x="41" y="61"/>
                    <a:pt x="33" y="69"/>
                  </a:cubicBezTo>
                  <a:cubicBezTo>
                    <a:pt x="26" y="77"/>
                    <a:pt x="21" y="85"/>
                    <a:pt x="17" y="94"/>
                  </a:cubicBezTo>
                  <a:cubicBezTo>
                    <a:pt x="13" y="103"/>
                    <a:pt x="11" y="111"/>
                    <a:pt x="11" y="119"/>
                  </a:cubicBezTo>
                  <a:cubicBezTo>
                    <a:pt x="11" y="136"/>
                    <a:pt x="13" y="149"/>
                    <a:pt x="19" y="160"/>
                  </a:cubicBezTo>
                  <a:cubicBezTo>
                    <a:pt x="24" y="171"/>
                    <a:pt x="30" y="180"/>
                    <a:pt x="39" y="188"/>
                  </a:cubicBezTo>
                  <a:cubicBezTo>
                    <a:pt x="47" y="195"/>
                    <a:pt x="56" y="201"/>
                    <a:pt x="66" y="206"/>
                  </a:cubicBezTo>
                  <a:cubicBezTo>
                    <a:pt x="76" y="211"/>
                    <a:pt x="86" y="215"/>
                    <a:pt x="96" y="2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89" y="317"/>
                    <a:pt x="82" y="316"/>
                    <a:pt x="74" y="314"/>
                  </a:cubicBezTo>
                  <a:cubicBezTo>
                    <a:pt x="66" y="312"/>
                    <a:pt x="59" y="309"/>
                    <a:pt x="51" y="306"/>
                  </a:cubicBezTo>
                  <a:cubicBezTo>
                    <a:pt x="44" y="304"/>
                    <a:pt x="37" y="301"/>
                    <a:pt x="31" y="297"/>
                  </a:cubicBezTo>
                  <a:cubicBezTo>
                    <a:pt x="25" y="294"/>
                    <a:pt x="19" y="291"/>
                    <a:pt x="15" y="288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7" y="339"/>
                    <a:pt x="13" y="342"/>
                    <a:pt x="20" y="345"/>
                  </a:cubicBezTo>
                  <a:cubicBezTo>
                    <a:pt x="27" y="348"/>
                    <a:pt x="34" y="350"/>
                    <a:pt x="41" y="352"/>
                  </a:cubicBezTo>
                  <a:cubicBezTo>
                    <a:pt x="48" y="354"/>
                    <a:pt x="56" y="356"/>
                    <a:pt x="64" y="357"/>
                  </a:cubicBezTo>
                  <a:cubicBezTo>
                    <a:pt x="73" y="358"/>
                    <a:pt x="82" y="358"/>
                    <a:pt x="91" y="358"/>
                  </a:cubicBezTo>
                  <a:cubicBezTo>
                    <a:pt x="92" y="358"/>
                    <a:pt x="93" y="358"/>
                    <a:pt x="94" y="358"/>
                  </a:cubicBezTo>
                  <a:cubicBezTo>
                    <a:pt x="94" y="358"/>
                    <a:pt x="95" y="358"/>
                    <a:pt x="96" y="358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123" y="355"/>
                    <a:pt x="123" y="355"/>
                    <a:pt x="123" y="355"/>
                  </a:cubicBezTo>
                  <a:cubicBezTo>
                    <a:pt x="136" y="352"/>
                    <a:pt x="148" y="347"/>
                    <a:pt x="159" y="341"/>
                  </a:cubicBezTo>
                  <a:cubicBezTo>
                    <a:pt x="170" y="334"/>
                    <a:pt x="179" y="327"/>
                    <a:pt x="187" y="318"/>
                  </a:cubicBezTo>
                  <a:cubicBezTo>
                    <a:pt x="194" y="310"/>
                    <a:pt x="200" y="300"/>
                    <a:pt x="204" y="290"/>
                  </a:cubicBezTo>
                  <a:cubicBezTo>
                    <a:pt x="208" y="281"/>
                    <a:pt x="210" y="271"/>
                    <a:pt x="210" y="261"/>
                  </a:cubicBezTo>
                  <a:cubicBezTo>
                    <a:pt x="210" y="244"/>
                    <a:pt x="207" y="230"/>
                    <a:pt x="202" y="219"/>
                  </a:cubicBezTo>
                  <a:cubicBezTo>
                    <a:pt x="197" y="208"/>
                    <a:pt x="190" y="198"/>
                    <a:pt x="181" y="191"/>
                  </a:cubicBezTo>
                  <a:cubicBezTo>
                    <a:pt x="173" y="183"/>
                    <a:pt x="163" y="177"/>
                    <a:pt x="153" y="172"/>
                  </a:cubicBezTo>
                  <a:cubicBezTo>
                    <a:pt x="143" y="168"/>
                    <a:pt x="132" y="163"/>
                    <a:pt x="123" y="159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33" y="73"/>
                    <a:pt x="143" y="74"/>
                    <a:pt x="155" y="77"/>
                  </a:cubicBezTo>
                  <a:cubicBezTo>
                    <a:pt x="166" y="80"/>
                    <a:pt x="176" y="83"/>
                    <a:pt x="187" y="8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4" y="38"/>
                    <a:pt x="172" y="36"/>
                    <a:pt x="161" y="34"/>
                  </a:cubicBezTo>
                  <a:cubicBezTo>
                    <a:pt x="149" y="33"/>
                    <a:pt x="137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Freeform: Shape 117"/>
            <p:cNvSpPr>
              <a:spLocks/>
            </p:cNvSpPr>
            <p:nvPr/>
          </p:nvSpPr>
          <p:spPr bwMode="auto">
            <a:xfrm>
              <a:off x="4098452" y="4268661"/>
              <a:ext cx="888697" cy="1039506"/>
            </a:xfrm>
            <a:custGeom>
              <a:avLst/>
              <a:gdLst>
                <a:gd name="T0" fmla="*/ 558 w 558"/>
                <a:gd name="T1" fmla="*/ 279 h 653"/>
                <a:gd name="T2" fmla="*/ 279 w 558"/>
                <a:gd name="T3" fmla="*/ 0 h 653"/>
                <a:gd name="T4" fmla="*/ 0 w 558"/>
                <a:gd name="T5" fmla="*/ 279 h 653"/>
                <a:gd name="T6" fmla="*/ 279 w 558"/>
                <a:gd name="T7" fmla="*/ 558 h 653"/>
                <a:gd name="T8" fmla="*/ 292 w 558"/>
                <a:gd name="T9" fmla="*/ 558 h 653"/>
                <a:gd name="T10" fmla="*/ 404 w 558"/>
                <a:gd name="T11" fmla="*/ 653 h 653"/>
                <a:gd name="T12" fmla="*/ 416 w 558"/>
                <a:gd name="T13" fmla="*/ 522 h 653"/>
                <a:gd name="T14" fmla="*/ 558 w 558"/>
                <a:gd name="T15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653">
                  <a:moveTo>
                    <a:pt x="558" y="279"/>
                  </a:moveTo>
                  <a:cubicBezTo>
                    <a:pt x="558" y="125"/>
                    <a:pt x="433" y="0"/>
                    <a:pt x="279" y="0"/>
                  </a:cubicBez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3" y="558"/>
                    <a:pt x="287" y="558"/>
                    <a:pt x="292" y="558"/>
                  </a:cubicBezTo>
                  <a:cubicBezTo>
                    <a:pt x="404" y="653"/>
                    <a:pt x="404" y="653"/>
                    <a:pt x="404" y="653"/>
                  </a:cubicBezTo>
                  <a:cubicBezTo>
                    <a:pt x="416" y="522"/>
                    <a:pt x="416" y="522"/>
                    <a:pt x="416" y="522"/>
                  </a:cubicBezTo>
                  <a:cubicBezTo>
                    <a:pt x="501" y="474"/>
                    <a:pt x="558" y="383"/>
                    <a:pt x="558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Freeform: Shape 118"/>
            <p:cNvSpPr>
              <a:spLocks/>
            </p:cNvSpPr>
            <p:nvPr/>
          </p:nvSpPr>
          <p:spPr bwMode="auto">
            <a:xfrm>
              <a:off x="4291003" y="4558160"/>
              <a:ext cx="206016" cy="245065"/>
            </a:xfrm>
            <a:custGeom>
              <a:avLst/>
              <a:gdLst>
                <a:gd name="T0" fmla="*/ 37 w 129"/>
                <a:gd name="T1" fmla="*/ 106 h 154"/>
                <a:gd name="T2" fmla="*/ 21 w 129"/>
                <a:gd name="T3" fmla="*/ 154 h 154"/>
                <a:gd name="T4" fmla="*/ 0 w 129"/>
                <a:gd name="T5" fmla="*/ 154 h 154"/>
                <a:gd name="T6" fmla="*/ 53 w 129"/>
                <a:gd name="T7" fmla="*/ 0 h 154"/>
                <a:gd name="T8" fmla="*/ 77 w 129"/>
                <a:gd name="T9" fmla="*/ 0 h 154"/>
                <a:gd name="T10" fmla="*/ 129 w 129"/>
                <a:gd name="T11" fmla="*/ 154 h 154"/>
                <a:gd name="T12" fmla="*/ 108 w 129"/>
                <a:gd name="T13" fmla="*/ 154 h 154"/>
                <a:gd name="T14" fmla="*/ 92 w 129"/>
                <a:gd name="T15" fmla="*/ 106 h 154"/>
                <a:gd name="T16" fmla="*/ 37 w 129"/>
                <a:gd name="T17" fmla="*/ 106 h 154"/>
                <a:gd name="T18" fmla="*/ 88 w 129"/>
                <a:gd name="T19" fmla="*/ 90 h 154"/>
                <a:gd name="T20" fmla="*/ 72 w 129"/>
                <a:gd name="T21" fmla="*/ 46 h 154"/>
                <a:gd name="T22" fmla="*/ 64 w 129"/>
                <a:gd name="T23" fmla="*/ 18 h 154"/>
                <a:gd name="T24" fmla="*/ 64 w 129"/>
                <a:gd name="T25" fmla="*/ 18 h 154"/>
                <a:gd name="T26" fmla="*/ 56 w 129"/>
                <a:gd name="T27" fmla="*/ 45 h 154"/>
                <a:gd name="T28" fmla="*/ 41 w 129"/>
                <a:gd name="T29" fmla="*/ 90 h 154"/>
                <a:gd name="T30" fmla="*/ 88 w 129"/>
                <a:gd name="T31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54">
                  <a:moveTo>
                    <a:pt x="37" y="106"/>
                  </a:move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92" y="106"/>
                    <a:pt x="92" y="106"/>
                    <a:pt x="92" y="106"/>
                  </a:cubicBezTo>
                  <a:lnTo>
                    <a:pt x="37" y="106"/>
                  </a:lnTo>
                  <a:close/>
                  <a:moveTo>
                    <a:pt x="88" y="90"/>
                  </a:moveTo>
                  <a:cubicBezTo>
                    <a:pt x="72" y="46"/>
                    <a:pt x="72" y="46"/>
                    <a:pt x="72" y="46"/>
                  </a:cubicBezTo>
                  <a:cubicBezTo>
                    <a:pt x="69" y="36"/>
                    <a:pt x="67" y="26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2" y="26"/>
                    <a:pt x="59" y="36"/>
                    <a:pt x="56" y="45"/>
                  </a:cubicBezTo>
                  <a:cubicBezTo>
                    <a:pt x="41" y="90"/>
                    <a:pt x="41" y="90"/>
                    <a:pt x="41" y="90"/>
                  </a:cubicBezTo>
                  <a:lnTo>
                    <a:pt x="88" y="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Freeform: Shape 119"/>
            <p:cNvSpPr>
              <a:spLocks/>
            </p:cNvSpPr>
            <p:nvPr/>
          </p:nvSpPr>
          <p:spPr bwMode="auto">
            <a:xfrm>
              <a:off x="4528662" y="4427549"/>
              <a:ext cx="156195" cy="248431"/>
            </a:xfrm>
            <a:custGeom>
              <a:avLst/>
              <a:gdLst>
                <a:gd name="T0" fmla="*/ 0 w 98"/>
                <a:gd name="T1" fmla="*/ 3 h 156"/>
                <a:gd name="T2" fmla="*/ 37 w 98"/>
                <a:gd name="T3" fmla="*/ 0 h 156"/>
                <a:gd name="T4" fmla="*/ 79 w 98"/>
                <a:gd name="T5" fmla="*/ 11 h 156"/>
                <a:gd name="T6" fmla="*/ 92 w 98"/>
                <a:gd name="T7" fmla="*/ 38 h 156"/>
                <a:gd name="T8" fmla="*/ 66 w 98"/>
                <a:gd name="T9" fmla="*/ 72 h 156"/>
                <a:gd name="T10" fmla="*/ 66 w 98"/>
                <a:gd name="T11" fmla="*/ 73 h 156"/>
                <a:gd name="T12" fmla="*/ 98 w 98"/>
                <a:gd name="T13" fmla="*/ 111 h 156"/>
                <a:gd name="T14" fmla="*/ 84 w 98"/>
                <a:gd name="T15" fmla="*/ 142 h 156"/>
                <a:gd name="T16" fmla="*/ 31 w 98"/>
                <a:gd name="T17" fmla="*/ 156 h 156"/>
                <a:gd name="T18" fmla="*/ 0 w 98"/>
                <a:gd name="T19" fmla="*/ 155 h 156"/>
                <a:gd name="T20" fmla="*/ 0 w 98"/>
                <a:gd name="T21" fmla="*/ 3 h 156"/>
                <a:gd name="T22" fmla="*/ 20 w 98"/>
                <a:gd name="T23" fmla="*/ 66 h 156"/>
                <a:gd name="T24" fmla="*/ 38 w 98"/>
                <a:gd name="T25" fmla="*/ 66 h 156"/>
                <a:gd name="T26" fmla="*/ 72 w 98"/>
                <a:gd name="T27" fmla="*/ 40 h 156"/>
                <a:gd name="T28" fmla="*/ 38 w 98"/>
                <a:gd name="T29" fmla="*/ 15 h 156"/>
                <a:gd name="T30" fmla="*/ 20 w 98"/>
                <a:gd name="T31" fmla="*/ 16 h 156"/>
                <a:gd name="T32" fmla="*/ 20 w 98"/>
                <a:gd name="T33" fmla="*/ 66 h 156"/>
                <a:gd name="T34" fmla="*/ 20 w 98"/>
                <a:gd name="T35" fmla="*/ 140 h 156"/>
                <a:gd name="T36" fmla="*/ 37 w 98"/>
                <a:gd name="T37" fmla="*/ 141 h 156"/>
                <a:gd name="T38" fmla="*/ 77 w 98"/>
                <a:gd name="T39" fmla="*/ 111 h 156"/>
                <a:gd name="T40" fmla="*/ 37 w 98"/>
                <a:gd name="T41" fmla="*/ 81 h 156"/>
                <a:gd name="T42" fmla="*/ 20 w 98"/>
                <a:gd name="T43" fmla="*/ 81 h 156"/>
                <a:gd name="T44" fmla="*/ 20 w 98"/>
                <a:gd name="T45" fmla="*/ 1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56">
                  <a:moveTo>
                    <a:pt x="0" y="3"/>
                  </a:moveTo>
                  <a:cubicBezTo>
                    <a:pt x="9" y="1"/>
                    <a:pt x="23" y="0"/>
                    <a:pt x="37" y="0"/>
                  </a:cubicBezTo>
                  <a:cubicBezTo>
                    <a:pt x="57" y="0"/>
                    <a:pt x="69" y="3"/>
                    <a:pt x="79" y="11"/>
                  </a:cubicBezTo>
                  <a:cubicBezTo>
                    <a:pt x="87" y="17"/>
                    <a:pt x="92" y="26"/>
                    <a:pt x="92" y="38"/>
                  </a:cubicBezTo>
                  <a:cubicBezTo>
                    <a:pt x="92" y="53"/>
                    <a:pt x="82" y="66"/>
                    <a:pt x="66" y="72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80" y="76"/>
                    <a:pt x="98" y="88"/>
                    <a:pt x="98" y="111"/>
                  </a:cubicBezTo>
                  <a:cubicBezTo>
                    <a:pt x="98" y="124"/>
                    <a:pt x="92" y="134"/>
                    <a:pt x="84" y="142"/>
                  </a:cubicBezTo>
                  <a:cubicBezTo>
                    <a:pt x="74" y="152"/>
                    <a:pt x="56" y="156"/>
                    <a:pt x="31" y="156"/>
                  </a:cubicBezTo>
                  <a:cubicBezTo>
                    <a:pt x="18" y="156"/>
                    <a:pt x="7" y="156"/>
                    <a:pt x="0" y="155"/>
                  </a:cubicBezTo>
                  <a:lnTo>
                    <a:pt x="0" y="3"/>
                  </a:lnTo>
                  <a:close/>
                  <a:moveTo>
                    <a:pt x="20" y="66"/>
                  </a:moveTo>
                  <a:cubicBezTo>
                    <a:pt x="38" y="66"/>
                    <a:pt x="38" y="66"/>
                    <a:pt x="38" y="66"/>
                  </a:cubicBezTo>
                  <a:cubicBezTo>
                    <a:pt x="59" y="66"/>
                    <a:pt x="72" y="55"/>
                    <a:pt x="72" y="40"/>
                  </a:cubicBezTo>
                  <a:cubicBezTo>
                    <a:pt x="72" y="22"/>
                    <a:pt x="58" y="15"/>
                    <a:pt x="38" y="15"/>
                  </a:cubicBezTo>
                  <a:cubicBezTo>
                    <a:pt x="29" y="15"/>
                    <a:pt x="23" y="16"/>
                    <a:pt x="20" y="16"/>
                  </a:cubicBezTo>
                  <a:lnTo>
                    <a:pt x="20" y="66"/>
                  </a:lnTo>
                  <a:close/>
                  <a:moveTo>
                    <a:pt x="20" y="140"/>
                  </a:moveTo>
                  <a:cubicBezTo>
                    <a:pt x="24" y="141"/>
                    <a:pt x="30" y="141"/>
                    <a:pt x="37" y="141"/>
                  </a:cubicBezTo>
                  <a:cubicBezTo>
                    <a:pt x="58" y="141"/>
                    <a:pt x="77" y="133"/>
                    <a:pt x="77" y="111"/>
                  </a:cubicBezTo>
                  <a:cubicBezTo>
                    <a:pt x="77" y="90"/>
                    <a:pt x="58" y="81"/>
                    <a:pt x="37" y="81"/>
                  </a:cubicBezTo>
                  <a:cubicBezTo>
                    <a:pt x="20" y="81"/>
                    <a:pt x="20" y="81"/>
                    <a:pt x="20" y="81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Freeform: Shape 120"/>
            <p:cNvSpPr>
              <a:spLocks/>
            </p:cNvSpPr>
            <p:nvPr/>
          </p:nvSpPr>
          <p:spPr bwMode="auto">
            <a:xfrm>
              <a:off x="4552226" y="4741286"/>
              <a:ext cx="157542" cy="213422"/>
            </a:xfrm>
            <a:custGeom>
              <a:avLst/>
              <a:gdLst>
                <a:gd name="T0" fmla="*/ 99 w 99"/>
                <a:gd name="T1" fmla="*/ 128 h 134"/>
                <a:gd name="T2" fmla="*/ 64 w 99"/>
                <a:gd name="T3" fmla="*/ 134 h 134"/>
                <a:gd name="T4" fmla="*/ 0 w 99"/>
                <a:gd name="T5" fmla="*/ 68 h 134"/>
                <a:gd name="T6" fmla="*/ 68 w 99"/>
                <a:gd name="T7" fmla="*/ 0 h 134"/>
                <a:gd name="T8" fmla="*/ 99 w 99"/>
                <a:gd name="T9" fmla="*/ 5 h 134"/>
                <a:gd name="T10" fmla="*/ 95 w 99"/>
                <a:gd name="T11" fmla="*/ 19 h 134"/>
                <a:gd name="T12" fmla="*/ 69 w 99"/>
                <a:gd name="T13" fmla="*/ 14 h 134"/>
                <a:gd name="T14" fmla="*/ 18 w 99"/>
                <a:gd name="T15" fmla="*/ 67 h 134"/>
                <a:gd name="T16" fmla="*/ 68 w 99"/>
                <a:gd name="T17" fmla="*/ 119 h 134"/>
                <a:gd name="T18" fmla="*/ 95 w 99"/>
                <a:gd name="T19" fmla="*/ 114 h 134"/>
                <a:gd name="T20" fmla="*/ 99 w 99"/>
                <a:gd name="T21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99" y="128"/>
                  </a:moveTo>
                  <a:cubicBezTo>
                    <a:pt x="93" y="131"/>
                    <a:pt x="80" y="134"/>
                    <a:pt x="64" y="134"/>
                  </a:cubicBezTo>
                  <a:cubicBezTo>
                    <a:pt x="28" y="134"/>
                    <a:pt x="0" y="111"/>
                    <a:pt x="0" y="68"/>
                  </a:cubicBezTo>
                  <a:cubicBezTo>
                    <a:pt x="0" y="27"/>
                    <a:pt x="28" y="0"/>
                    <a:pt x="68" y="0"/>
                  </a:cubicBezTo>
                  <a:cubicBezTo>
                    <a:pt x="84" y="0"/>
                    <a:pt x="95" y="3"/>
                    <a:pt x="99" y="5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9" y="16"/>
                    <a:pt x="80" y="14"/>
                    <a:pt x="69" y="14"/>
                  </a:cubicBezTo>
                  <a:cubicBezTo>
                    <a:pt x="38" y="14"/>
                    <a:pt x="18" y="33"/>
                    <a:pt x="18" y="67"/>
                  </a:cubicBezTo>
                  <a:cubicBezTo>
                    <a:pt x="18" y="99"/>
                    <a:pt x="36" y="119"/>
                    <a:pt x="68" y="119"/>
                  </a:cubicBezTo>
                  <a:cubicBezTo>
                    <a:pt x="78" y="119"/>
                    <a:pt x="89" y="117"/>
                    <a:pt x="95" y="114"/>
                  </a:cubicBezTo>
                  <a:lnTo>
                    <a:pt x="99" y="1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9" name="Group 121"/>
          <p:cNvGrpSpPr/>
          <p:nvPr/>
        </p:nvGrpSpPr>
        <p:grpSpPr>
          <a:xfrm>
            <a:off x="2939019" y="2154247"/>
            <a:ext cx="642286" cy="721057"/>
            <a:chOff x="3918693" y="2872329"/>
            <a:chExt cx="856381" cy="961409"/>
          </a:xfrm>
        </p:grpSpPr>
        <p:sp>
          <p:nvSpPr>
            <p:cNvPr id="110" name="Freeform: Shape 122"/>
            <p:cNvSpPr>
              <a:spLocks/>
            </p:cNvSpPr>
            <p:nvPr/>
          </p:nvSpPr>
          <p:spPr bwMode="auto">
            <a:xfrm>
              <a:off x="3988712" y="2912052"/>
              <a:ext cx="786362" cy="921686"/>
            </a:xfrm>
            <a:custGeom>
              <a:avLst/>
              <a:gdLst>
                <a:gd name="T0" fmla="*/ 247 w 494"/>
                <a:gd name="T1" fmla="*/ 0 h 579"/>
                <a:gd name="T2" fmla="*/ 0 w 494"/>
                <a:gd name="T3" fmla="*/ 247 h 579"/>
                <a:gd name="T4" fmla="*/ 247 w 494"/>
                <a:gd name="T5" fmla="*/ 494 h 579"/>
                <a:gd name="T6" fmla="*/ 258 w 494"/>
                <a:gd name="T7" fmla="*/ 494 h 579"/>
                <a:gd name="T8" fmla="*/ 358 w 494"/>
                <a:gd name="T9" fmla="*/ 579 h 579"/>
                <a:gd name="T10" fmla="*/ 368 w 494"/>
                <a:gd name="T11" fmla="*/ 462 h 579"/>
                <a:gd name="T12" fmla="*/ 494 w 494"/>
                <a:gd name="T13" fmla="*/ 247 h 579"/>
                <a:gd name="T14" fmla="*/ 247 w 494"/>
                <a:gd name="T1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579">
                  <a:moveTo>
                    <a:pt x="247" y="0"/>
                  </a:moveTo>
                  <a:cubicBezTo>
                    <a:pt x="110" y="0"/>
                    <a:pt x="0" y="111"/>
                    <a:pt x="0" y="247"/>
                  </a:cubicBezTo>
                  <a:cubicBezTo>
                    <a:pt x="0" y="384"/>
                    <a:pt x="110" y="494"/>
                    <a:pt x="247" y="494"/>
                  </a:cubicBezTo>
                  <a:cubicBezTo>
                    <a:pt x="251" y="494"/>
                    <a:pt x="254" y="494"/>
                    <a:pt x="258" y="494"/>
                  </a:cubicBezTo>
                  <a:cubicBezTo>
                    <a:pt x="358" y="579"/>
                    <a:pt x="358" y="579"/>
                    <a:pt x="358" y="579"/>
                  </a:cubicBezTo>
                  <a:cubicBezTo>
                    <a:pt x="368" y="462"/>
                    <a:pt x="368" y="462"/>
                    <a:pt x="368" y="462"/>
                  </a:cubicBezTo>
                  <a:cubicBezTo>
                    <a:pt x="443" y="420"/>
                    <a:pt x="494" y="340"/>
                    <a:pt x="494" y="247"/>
                  </a:cubicBezTo>
                  <a:cubicBezTo>
                    <a:pt x="494" y="111"/>
                    <a:pt x="383" y="0"/>
                    <a:pt x="24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Freeform: Shape 123"/>
            <p:cNvSpPr>
              <a:spLocks/>
            </p:cNvSpPr>
            <p:nvPr/>
          </p:nvSpPr>
          <p:spPr bwMode="auto">
            <a:xfrm>
              <a:off x="3918693" y="2872329"/>
              <a:ext cx="788382" cy="920340"/>
            </a:xfrm>
            <a:custGeom>
              <a:avLst/>
              <a:gdLst>
                <a:gd name="T0" fmla="*/ 495 w 495"/>
                <a:gd name="T1" fmla="*/ 247 h 578"/>
                <a:gd name="T2" fmla="*/ 248 w 495"/>
                <a:gd name="T3" fmla="*/ 0 h 578"/>
                <a:gd name="T4" fmla="*/ 0 w 495"/>
                <a:gd name="T5" fmla="*/ 247 h 578"/>
                <a:gd name="T6" fmla="*/ 248 w 495"/>
                <a:gd name="T7" fmla="*/ 494 h 578"/>
                <a:gd name="T8" fmla="*/ 259 w 495"/>
                <a:gd name="T9" fmla="*/ 494 h 578"/>
                <a:gd name="T10" fmla="*/ 359 w 495"/>
                <a:gd name="T11" fmla="*/ 578 h 578"/>
                <a:gd name="T12" fmla="*/ 369 w 495"/>
                <a:gd name="T13" fmla="*/ 462 h 578"/>
                <a:gd name="T14" fmla="*/ 495 w 495"/>
                <a:gd name="T15" fmla="*/ 24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578">
                  <a:moveTo>
                    <a:pt x="495" y="247"/>
                  </a:moveTo>
                  <a:cubicBezTo>
                    <a:pt x="495" y="110"/>
                    <a:pt x="384" y="0"/>
                    <a:pt x="248" y="0"/>
                  </a:cubicBezTo>
                  <a:cubicBezTo>
                    <a:pt x="111" y="0"/>
                    <a:pt x="0" y="110"/>
                    <a:pt x="0" y="247"/>
                  </a:cubicBezTo>
                  <a:cubicBezTo>
                    <a:pt x="0" y="383"/>
                    <a:pt x="111" y="494"/>
                    <a:pt x="248" y="494"/>
                  </a:cubicBezTo>
                  <a:cubicBezTo>
                    <a:pt x="251" y="494"/>
                    <a:pt x="255" y="494"/>
                    <a:pt x="259" y="494"/>
                  </a:cubicBezTo>
                  <a:cubicBezTo>
                    <a:pt x="359" y="578"/>
                    <a:pt x="359" y="578"/>
                    <a:pt x="359" y="578"/>
                  </a:cubicBezTo>
                  <a:cubicBezTo>
                    <a:pt x="369" y="462"/>
                    <a:pt x="369" y="462"/>
                    <a:pt x="369" y="462"/>
                  </a:cubicBezTo>
                  <a:cubicBezTo>
                    <a:pt x="444" y="419"/>
                    <a:pt x="495" y="339"/>
                    <a:pt x="495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Freeform: Shape 124"/>
            <p:cNvSpPr>
              <a:spLocks/>
            </p:cNvSpPr>
            <p:nvPr/>
          </p:nvSpPr>
          <p:spPr bwMode="auto">
            <a:xfrm>
              <a:off x="4149620" y="3238580"/>
              <a:ext cx="235639" cy="235639"/>
            </a:xfrm>
            <a:custGeom>
              <a:avLst/>
              <a:gdLst>
                <a:gd name="T0" fmla="*/ 148 w 148"/>
                <a:gd name="T1" fmla="*/ 145 h 148"/>
                <a:gd name="T2" fmla="*/ 145 w 148"/>
                <a:gd name="T3" fmla="*/ 148 h 148"/>
                <a:gd name="T4" fmla="*/ 3 w 148"/>
                <a:gd name="T5" fmla="*/ 148 h 148"/>
                <a:gd name="T6" fmla="*/ 0 w 148"/>
                <a:gd name="T7" fmla="*/ 145 h 148"/>
                <a:gd name="T8" fmla="*/ 0 w 148"/>
                <a:gd name="T9" fmla="*/ 3 h 148"/>
                <a:gd name="T10" fmla="*/ 3 w 148"/>
                <a:gd name="T11" fmla="*/ 0 h 148"/>
                <a:gd name="T12" fmla="*/ 145 w 148"/>
                <a:gd name="T13" fmla="*/ 0 h 148"/>
                <a:gd name="T14" fmla="*/ 148 w 148"/>
                <a:gd name="T15" fmla="*/ 3 h 148"/>
                <a:gd name="T16" fmla="*/ 148 w 148"/>
                <a:gd name="T17" fmla="*/ 145 h 148"/>
                <a:gd name="T18" fmla="*/ 4 w 148"/>
                <a:gd name="T19" fmla="*/ 140 h 148"/>
                <a:gd name="T20" fmla="*/ 144 w 148"/>
                <a:gd name="T21" fmla="*/ 140 h 148"/>
                <a:gd name="T22" fmla="*/ 144 w 148"/>
                <a:gd name="T23" fmla="*/ 8 h 148"/>
                <a:gd name="T24" fmla="*/ 4 w 148"/>
                <a:gd name="T25" fmla="*/ 8 h 148"/>
                <a:gd name="T26" fmla="*/ 4 w 148"/>
                <a:gd name="T27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48">
                  <a:moveTo>
                    <a:pt x="148" y="145"/>
                  </a:moveTo>
                  <a:cubicBezTo>
                    <a:pt x="148" y="147"/>
                    <a:pt x="147" y="148"/>
                    <a:pt x="145" y="148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48"/>
                    <a:pt x="0" y="147"/>
                    <a:pt x="0" y="1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7" y="0"/>
                    <a:pt x="148" y="1"/>
                    <a:pt x="148" y="3"/>
                  </a:cubicBezTo>
                  <a:lnTo>
                    <a:pt x="148" y="145"/>
                  </a:lnTo>
                  <a:close/>
                  <a:moveTo>
                    <a:pt x="4" y="140"/>
                  </a:moveTo>
                  <a:cubicBezTo>
                    <a:pt x="144" y="140"/>
                    <a:pt x="144" y="140"/>
                    <a:pt x="144" y="14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Freeform: Shape 125"/>
            <p:cNvSpPr>
              <a:spLocks/>
            </p:cNvSpPr>
            <p:nvPr/>
          </p:nvSpPr>
          <p:spPr bwMode="auto">
            <a:xfrm>
              <a:off x="4152986" y="3154423"/>
              <a:ext cx="316430" cy="93582"/>
            </a:xfrm>
            <a:custGeom>
              <a:avLst/>
              <a:gdLst>
                <a:gd name="T0" fmla="*/ 144 w 199"/>
                <a:gd name="T1" fmla="*/ 59 h 59"/>
                <a:gd name="T2" fmla="*/ 142 w 199"/>
                <a:gd name="T3" fmla="*/ 59 h 59"/>
                <a:gd name="T4" fmla="*/ 142 w 199"/>
                <a:gd name="T5" fmla="*/ 55 h 59"/>
                <a:gd name="T6" fmla="*/ 190 w 199"/>
                <a:gd name="T7" fmla="*/ 5 h 59"/>
                <a:gd name="T8" fmla="*/ 55 w 199"/>
                <a:gd name="T9" fmla="*/ 5 h 59"/>
                <a:gd name="T10" fmla="*/ 5 w 199"/>
                <a:gd name="T11" fmla="*/ 58 h 59"/>
                <a:gd name="T12" fmla="*/ 1 w 199"/>
                <a:gd name="T13" fmla="*/ 58 h 59"/>
                <a:gd name="T14" fmla="*/ 1 w 199"/>
                <a:gd name="T15" fmla="*/ 54 h 59"/>
                <a:gd name="T16" fmla="*/ 52 w 199"/>
                <a:gd name="T17" fmla="*/ 1 h 59"/>
                <a:gd name="T18" fmla="*/ 54 w 199"/>
                <a:gd name="T19" fmla="*/ 1 h 59"/>
                <a:gd name="T20" fmla="*/ 196 w 199"/>
                <a:gd name="T21" fmla="*/ 1 h 59"/>
                <a:gd name="T22" fmla="*/ 199 w 199"/>
                <a:gd name="T23" fmla="*/ 2 h 59"/>
                <a:gd name="T24" fmla="*/ 198 w 199"/>
                <a:gd name="T25" fmla="*/ 4 h 59"/>
                <a:gd name="T26" fmla="*/ 146 w 199"/>
                <a:gd name="T27" fmla="*/ 59 h 59"/>
                <a:gd name="T28" fmla="*/ 144 w 199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9" h="59">
                  <a:moveTo>
                    <a:pt x="144" y="59"/>
                  </a:moveTo>
                  <a:cubicBezTo>
                    <a:pt x="144" y="59"/>
                    <a:pt x="143" y="59"/>
                    <a:pt x="142" y="59"/>
                  </a:cubicBezTo>
                  <a:cubicBezTo>
                    <a:pt x="141" y="58"/>
                    <a:pt x="141" y="56"/>
                    <a:pt x="142" y="55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9"/>
                    <a:pt x="2" y="59"/>
                    <a:pt x="1" y="58"/>
                  </a:cubicBezTo>
                  <a:cubicBezTo>
                    <a:pt x="0" y="57"/>
                    <a:pt x="0" y="55"/>
                    <a:pt x="1" y="54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7" y="1"/>
                    <a:pt x="198" y="1"/>
                    <a:pt x="199" y="2"/>
                  </a:cubicBezTo>
                  <a:cubicBezTo>
                    <a:pt x="199" y="3"/>
                    <a:pt x="199" y="3"/>
                    <a:pt x="198" y="4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59"/>
                    <a:pt x="145" y="59"/>
                    <a:pt x="144" y="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Freeform: Shape 126"/>
            <p:cNvSpPr>
              <a:spLocks/>
            </p:cNvSpPr>
            <p:nvPr/>
          </p:nvSpPr>
          <p:spPr bwMode="auto">
            <a:xfrm>
              <a:off x="4379199" y="3155770"/>
              <a:ext cx="93582" cy="318450"/>
            </a:xfrm>
            <a:custGeom>
              <a:avLst/>
              <a:gdLst>
                <a:gd name="T0" fmla="*/ 3 w 59"/>
                <a:gd name="T1" fmla="*/ 200 h 200"/>
                <a:gd name="T2" fmla="*/ 1 w 59"/>
                <a:gd name="T3" fmla="*/ 199 h 200"/>
                <a:gd name="T4" fmla="*/ 1 w 59"/>
                <a:gd name="T5" fmla="*/ 195 h 200"/>
                <a:gd name="T6" fmla="*/ 53 w 59"/>
                <a:gd name="T7" fmla="*/ 138 h 200"/>
                <a:gd name="T8" fmla="*/ 52 w 59"/>
                <a:gd name="T9" fmla="*/ 2 h 200"/>
                <a:gd name="T10" fmla="*/ 54 w 59"/>
                <a:gd name="T11" fmla="*/ 0 h 200"/>
                <a:gd name="T12" fmla="*/ 57 w 59"/>
                <a:gd name="T13" fmla="*/ 2 h 200"/>
                <a:gd name="T14" fmla="*/ 59 w 59"/>
                <a:gd name="T15" fmla="*/ 139 h 200"/>
                <a:gd name="T16" fmla="*/ 58 w 59"/>
                <a:gd name="T17" fmla="*/ 141 h 200"/>
                <a:gd name="T18" fmla="*/ 5 w 59"/>
                <a:gd name="T19" fmla="*/ 199 h 200"/>
                <a:gd name="T20" fmla="*/ 3 w 59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00">
                  <a:moveTo>
                    <a:pt x="3" y="200"/>
                  </a:moveTo>
                  <a:cubicBezTo>
                    <a:pt x="2" y="200"/>
                    <a:pt x="2" y="199"/>
                    <a:pt x="1" y="199"/>
                  </a:cubicBezTo>
                  <a:cubicBezTo>
                    <a:pt x="0" y="198"/>
                    <a:pt x="0" y="196"/>
                    <a:pt x="1" y="195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3" y="0"/>
                    <a:pt x="54" y="0"/>
                  </a:cubicBezTo>
                  <a:cubicBezTo>
                    <a:pt x="56" y="0"/>
                    <a:pt x="57" y="1"/>
                    <a:pt x="57" y="2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59" y="140"/>
                    <a:pt x="59" y="140"/>
                    <a:pt x="58" y="141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4" y="199"/>
                    <a:pt x="4" y="200"/>
                    <a:pt x="3" y="2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Freeform: Shape 127"/>
            <p:cNvSpPr>
              <a:spLocks/>
            </p:cNvSpPr>
            <p:nvPr/>
          </p:nvSpPr>
          <p:spPr bwMode="auto">
            <a:xfrm>
              <a:off x="4235796" y="3154423"/>
              <a:ext cx="9426" cy="20198"/>
            </a:xfrm>
            <a:custGeom>
              <a:avLst/>
              <a:gdLst>
                <a:gd name="T0" fmla="*/ 3 w 6"/>
                <a:gd name="T1" fmla="*/ 13 h 13"/>
                <a:gd name="T2" fmla="*/ 0 w 6"/>
                <a:gd name="T3" fmla="*/ 9 h 13"/>
                <a:gd name="T4" fmla="*/ 0 w 6"/>
                <a:gd name="T5" fmla="*/ 4 h 13"/>
                <a:gd name="T6" fmla="*/ 3 w 6"/>
                <a:gd name="T7" fmla="*/ 1 h 13"/>
                <a:gd name="T8" fmla="*/ 6 w 6"/>
                <a:gd name="T9" fmla="*/ 3 h 13"/>
                <a:gd name="T10" fmla="*/ 6 w 6"/>
                <a:gd name="T11" fmla="*/ 9 h 13"/>
                <a:gd name="T12" fmla="*/ 3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1"/>
                    <a:pt x="4" y="13"/>
                    <a:pt x="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Freeform: Shape 128"/>
            <p:cNvSpPr>
              <a:spLocks/>
            </p:cNvSpPr>
            <p:nvPr/>
          </p:nvSpPr>
          <p:spPr bwMode="auto">
            <a:xfrm>
              <a:off x="4171837" y="3180007"/>
              <a:ext cx="74731" cy="273342"/>
            </a:xfrm>
            <a:custGeom>
              <a:avLst/>
              <a:gdLst>
                <a:gd name="T0" fmla="*/ 1 w 47"/>
                <a:gd name="T1" fmla="*/ 171 h 172"/>
                <a:gd name="T2" fmla="*/ 8 w 47"/>
                <a:gd name="T3" fmla="*/ 159 h 172"/>
                <a:gd name="T4" fmla="*/ 12 w 47"/>
                <a:gd name="T5" fmla="*/ 163 h 172"/>
                <a:gd name="T6" fmla="*/ 3 w 47"/>
                <a:gd name="T7" fmla="*/ 172 h 172"/>
                <a:gd name="T8" fmla="*/ 15 w 47"/>
                <a:gd name="T9" fmla="*/ 155 h 172"/>
                <a:gd name="T10" fmla="*/ 22 w 47"/>
                <a:gd name="T11" fmla="*/ 144 h 172"/>
                <a:gd name="T12" fmla="*/ 26 w 47"/>
                <a:gd name="T13" fmla="*/ 147 h 172"/>
                <a:gd name="T14" fmla="*/ 17 w 47"/>
                <a:gd name="T15" fmla="*/ 156 h 172"/>
                <a:gd name="T16" fmla="*/ 30 w 47"/>
                <a:gd name="T17" fmla="*/ 139 h 172"/>
                <a:gd name="T18" fmla="*/ 37 w 47"/>
                <a:gd name="T19" fmla="*/ 128 h 172"/>
                <a:gd name="T20" fmla="*/ 41 w 47"/>
                <a:gd name="T21" fmla="*/ 131 h 172"/>
                <a:gd name="T22" fmla="*/ 32 w 47"/>
                <a:gd name="T23" fmla="*/ 140 h 172"/>
                <a:gd name="T24" fmla="*/ 42 w 47"/>
                <a:gd name="T25" fmla="*/ 122 h 172"/>
                <a:gd name="T26" fmla="*/ 45 w 47"/>
                <a:gd name="T27" fmla="*/ 108 h 172"/>
                <a:gd name="T28" fmla="*/ 47 w 47"/>
                <a:gd name="T29" fmla="*/ 122 h 172"/>
                <a:gd name="T30" fmla="*/ 44 w 47"/>
                <a:gd name="T31" fmla="*/ 105 h 172"/>
                <a:gd name="T32" fmla="*/ 42 w 47"/>
                <a:gd name="T33" fmla="*/ 90 h 172"/>
                <a:gd name="T34" fmla="*/ 47 w 47"/>
                <a:gd name="T35" fmla="*/ 89 h 172"/>
                <a:gd name="T36" fmla="*/ 44 w 47"/>
                <a:gd name="T37" fmla="*/ 105 h 172"/>
                <a:gd name="T38" fmla="*/ 41 w 47"/>
                <a:gd name="T39" fmla="*/ 80 h 172"/>
                <a:gd name="T40" fmla="*/ 44 w 47"/>
                <a:gd name="T41" fmla="*/ 65 h 172"/>
                <a:gd name="T42" fmla="*/ 47 w 47"/>
                <a:gd name="T43" fmla="*/ 80 h 172"/>
                <a:gd name="T44" fmla="*/ 44 w 47"/>
                <a:gd name="T45" fmla="*/ 61 h 172"/>
                <a:gd name="T46" fmla="*/ 41 w 47"/>
                <a:gd name="T47" fmla="*/ 47 h 172"/>
                <a:gd name="T48" fmla="*/ 46 w 47"/>
                <a:gd name="T49" fmla="*/ 46 h 172"/>
                <a:gd name="T50" fmla="*/ 44 w 47"/>
                <a:gd name="T51" fmla="*/ 61 h 172"/>
                <a:gd name="T52" fmla="*/ 41 w 47"/>
                <a:gd name="T53" fmla="*/ 35 h 172"/>
                <a:gd name="T54" fmla="*/ 43 w 47"/>
                <a:gd name="T55" fmla="*/ 22 h 172"/>
                <a:gd name="T56" fmla="*/ 46 w 47"/>
                <a:gd name="T57" fmla="*/ 35 h 172"/>
                <a:gd name="T58" fmla="*/ 43 w 47"/>
                <a:gd name="T59" fmla="*/ 37 h 172"/>
                <a:gd name="T60" fmla="*/ 40 w 47"/>
                <a:gd name="T61" fmla="*/ 12 h 172"/>
                <a:gd name="T62" fmla="*/ 43 w 47"/>
                <a:gd name="T63" fmla="*/ 0 h 172"/>
                <a:gd name="T64" fmla="*/ 46 w 47"/>
                <a:gd name="T65" fmla="*/ 1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172">
                  <a:moveTo>
                    <a:pt x="3" y="172"/>
                  </a:moveTo>
                  <a:cubicBezTo>
                    <a:pt x="2" y="172"/>
                    <a:pt x="1" y="172"/>
                    <a:pt x="1" y="171"/>
                  </a:cubicBezTo>
                  <a:cubicBezTo>
                    <a:pt x="0" y="170"/>
                    <a:pt x="0" y="168"/>
                    <a:pt x="1" y="167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9" y="158"/>
                    <a:pt x="11" y="158"/>
                    <a:pt x="12" y="159"/>
                  </a:cubicBezTo>
                  <a:cubicBezTo>
                    <a:pt x="13" y="160"/>
                    <a:pt x="13" y="162"/>
                    <a:pt x="12" y="163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4" y="171"/>
                    <a:pt x="3" y="172"/>
                    <a:pt x="3" y="172"/>
                  </a:cubicBezTo>
                  <a:close/>
                  <a:moveTo>
                    <a:pt x="17" y="156"/>
                  </a:moveTo>
                  <a:cubicBezTo>
                    <a:pt x="16" y="156"/>
                    <a:pt x="16" y="156"/>
                    <a:pt x="15" y="155"/>
                  </a:cubicBezTo>
                  <a:cubicBezTo>
                    <a:pt x="14" y="154"/>
                    <a:pt x="14" y="153"/>
                    <a:pt x="15" y="151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2"/>
                    <a:pt x="25" y="142"/>
                    <a:pt x="26" y="143"/>
                  </a:cubicBezTo>
                  <a:cubicBezTo>
                    <a:pt x="27" y="144"/>
                    <a:pt x="27" y="146"/>
                    <a:pt x="26" y="147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9" y="156"/>
                    <a:pt x="18" y="156"/>
                    <a:pt x="17" y="156"/>
                  </a:cubicBezTo>
                  <a:close/>
                  <a:moveTo>
                    <a:pt x="32" y="140"/>
                  </a:moveTo>
                  <a:cubicBezTo>
                    <a:pt x="31" y="140"/>
                    <a:pt x="30" y="140"/>
                    <a:pt x="30" y="139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7"/>
                    <a:pt x="40" y="127"/>
                    <a:pt x="41" y="128"/>
                  </a:cubicBezTo>
                  <a:cubicBezTo>
                    <a:pt x="42" y="129"/>
                    <a:pt x="42" y="130"/>
                    <a:pt x="41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40"/>
                    <a:pt x="32" y="140"/>
                    <a:pt x="32" y="140"/>
                  </a:cubicBezTo>
                  <a:close/>
                  <a:moveTo>
                    <a:pt x="45" y="125"/>
                  </a:moveTo>
                  <a:cubicBezTo>
                    <a:pt x="43" y="125"/>
                    <a:pt x="42" y="123"/>
                    <a:pt x="42" y="122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09"/>
                    <a:pt x="43" y="108"/>
                    <a:pt x="45" y="108"/>
                  </a:cubicBezTo>
                  <a:cubicBezTo>
                    <a:pt x="46" y="108"/>
                    <a:pt x="47" y="109"/>
                    <a:pt x="47" y="110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7" y="123"/>
                    <a:pt x="46" y="125"/>
                    <a:pt x="45" y="125"/>
                  </a:cubicBezTo>
                  <a:close/>
                  <a:moveTo>
                    <a:pt x="44" y="105"/>
                  </a:moveTo>
                  <a:cubicBezTo>
                    <a:pt x="43" y="105"/>
                    <a:pt x="42" y="103"/>
                    <a:pt x="42" y="101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88"/>
                    <a:pt x="43" y="87"/>
                    <a:pt x="44" y="87"/>
                  </a:cubicBezTo>
                  <a:cubicBezTo>
                    <a:pt x="46" y="86"/>
                    <a:pt x="47" y="88"/>
                    <a:pt x="47" y="8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3"/>
                    <a:pt x="46" y="105"/>
                    <a:pt x="44" y="105"/>
                  </a:cubicBezTo>
                  <a:close/>
                  <a:moveTo>
                    <a:pt x="44" y="85"/>
                  </a:moveTo>
                  <a:cubicBezTo>
                    <a:pt x="43" y="85"/>
                    <a:pt x="41" y="82"/>
                    <a:pt x="41" y="8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7"/>
                    <a:pt x="42" y="65"/>
                    <a:pt x="44" y="65"/>
                  </a:cubicBezTo>
                  <a:cubicBezTo>
                    <a:pt x="45" y="65"/>
                    <a:pt x="47" y="66"/>
                    <a:pt x="47" y="68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2"/>
                    <a:pt x="46" y="85"/>
                    <a:pt x="44" y="85"/>
                  </a:cubicBezTo>
                  <a:close/>
                  <a:moveTo>
                    <a:pt x="44" y="61"/>
                  </a:moveTo>
                  <a:cubicBezTo>
                    <a:pt x="42" y="61"/>
                    <a:pt x="41" y="59"/>
                    <a:pt x="41" y="58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5"/>
                    <a:pt x="42" y="44"/>
                    <a:pt x="44" y="44"/>
                  </a:cubicBezTo>
                  <a:cubicBezTo>
                    <a:pt x="45" y="43"/>
                    <a:pt x="46" y="45"/>
                    <a:pt x="46" y="46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9"/>
                    <a:pt x="45" y="61"/>
                    <a:pt x="44" y="61"/>
                  </a:cubicBezTo>
                  <a:close/>
                  <a:moveTo>
                    <a:pt x="43" y="37"/>
                  </a:moveTo>
                  <a:cubicBezTo>
                    <a:pt x="42" y="37"/>
                    <a:pt x="41" y="36"/>
                    <a:pt x="41" y="3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2"/>
                    <a:pt x="43" y="22"/>
                  </a:cubicBezTo>
                  <a:cubicBezTo>
                    <a:pt x="45" y="22"/>
                    <a:pt x="46" y="23"/>
                    <a:pt x="46" y="2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5" y="37"/>
                    <a:pt x="44" y="37"/>
                  </a:cubicBezTo>
                  <a:lnTo>
                    <a:pt x="43" y="37"/>
                  </a:lnTo>
                  <a:close/>
                  <a:moveTo>
                    <a:pt x="43" y="13"/>
                  </a:moveTo>
                  <a:cubicBezTo>
                    <a:pt x="42" y="13"/>
                    <a:pt x="40" y="14"/>
                    <a:pt x="40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44" y="0"/>
                    <a:pt x="46" y="1"/>
                    <a:pt x="46" y="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3"/>
                    <a:pt x="45" y="13"/>
                    <a:pt x="4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Freeform: Shape 129"/>
            <p:cNvSpPr>
              <a:spLocks/>
            </p:cNvSpPr>
            <p:nvPr/>
          </p:nvSpPr>
          <p:spPr bwMode="auto">
            <a:xfrm>
              <a:off x="4154332" y="3456715"/>
              <a:ext cx="14138" cy="16158"/>
            </a:xfrm>
            <a:custGeom>
              <a:avLst/>
              <a:gdLst>
                <a:gd name="T0" fmla="*/ 3 w 9"/>
                <a:gd name="T1" fmla="*/ 10 h 10"/>
                <a:gd name="T2" fmla="*/ 1 w 9"/>
                <a:gd name="T3" fmla="*/ 9 h 10"/>
                <a:gd name="T4" fmla="*/ 1 w 9"/>
                <a:gd name="T5" fmla="*/ 5 h 10"/>
                <a:gd name="T6" fmla="*/ 4 w 9"/>
                <a:gd name="T7" fmla="*/ 1 h 10"/>
                <a:gd name="T8" fmla="*/ 8 w 9"/>
                <a:gd name="T9" fmla="*/ 1 h 10"/>
                <a:gd name="T10" fmla="*/ 8 w 9"/>
                <a:gd name="T11" fmla="*/ 5 h 10"/>
                <a:gd name="T12" fmla="*/ 5 w 9"/>
                <a:gd name="T13" fmla="*/ 9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2" y="10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9" y="2"/>
                    <a:pt x="9" y="4"/>
                    <a:pt x="8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3" y="10"/>
                    <a:pt x="3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Freeform: Shape 130"/>
            <p:cNvSpPr>
              <a:spLocks/>
            </p:cNvSpPr>
            <p:nvPr/>
          </p:nvSpPr>
          <p:spPr bwMode="auto">
            <a:xfrm>
              <a:off x="4238489" y="3372558"/>
              <a:ext cx="17505" cy="6059"/>
            </a:xfrm>
            <a:custGeom>
              <a:avLst/>
              <a:gdLst>
                <a:gd name="T0" fmla="*/ 8 w 11"/>
                <a:gd name="T1" fmla="*/ 4 h 4"/>
                <a:gd name="T2" fmla="*/ 8 w 11"/>
                <a:gd name="T3" fmla="*/ 4 h 4"/>
                <a:gd name="T4" fmla="*/ 3 w 11"/>
                <a:gd name="T5" fmla="*/ 4 h 4"/>
                <a:gd name="T6" fmla="*/ 0 w 11"/>
                <a:gd name="T7" fmla="*/ 2 h 4"/>
                <a:gd name="T8" fmla="*/ 3 w 11"/>
                <a:gd name="T9" fmla="*/ 0 h 4"/>
                <a:gd name="T10" fmla="*/ 3 w 11"/>
                <a:gd name="T11" fmla="*/ 0 h 4"/>
                <a:gd name="T12" fmla="*/ 8 w 11"/>
                <a:gd name="T13" fmla="*/ 0 h 4"/>
                <a:gd name="T14" fmla="*/ 11 w 11"/>
                <a:gd name="T15" fmla="*/ 2 h 4"/>
                <a:gd name="T16" fmla="*/ 8 w 1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Freeform: Shape 131"/>
            <p:cNvSpPr>
              <a:spLocks/>
            </p:cNvSpPr>
            <p:nvPr/>
          </p:nvSpPr>
          <p:spPr bwMode="auto">
            <a:xfrm>
              <a:off x="4266093" y="3365826"/>
              <a:ext cx="175046" cy="14138"/>
            </a:xfrm>
            <a:custGeom>
              <a:avLst/>
              <a:gdLst>
                <a:gd name="T0" fmla="*/ 108 w 110"/>
                <a:gd name="T1" fmla="*/ 8 h 9"/>
                <a:gd name="T2" fmla="*/ 107 w 110"/>
                <a:gd name="T3" fmla="*/ 8 h 9"/>
                <a:gd name="T4" fmla="*/ 96 w 110"/>
                <a:gd name="T5" fmla="*/ 9 h 9"/>
                <a:gd name="T6" fmla="*/ 93 w 110"/>
                <a:gd name="T7" fmla="*/ 6 h 9"/>
                <a:gd name="T8" fmla="*/ 96 w 110"/>
                <a:gd name="T9" fmla="*/ 4 h 9"/>
                <a:gd name="T10" fmla="*/ 108 w 110"/>
                <a:gd name="T11" fmla="*/ 4 h 9"/>
                <a:gd name="T12" fmla="*/ 110 w 110"/>
                <a:gd name="T13" fmla="*/ 6 h 9"/>
                <a:gd name="T14" fmla="*/ 108 w 110"/>
                <a:gd name="T15" fmla="*/ 8 h 9"/>
                <a:gd name="T16" fmla="*/ 84 w 110"/>
                <a:gd name="T17" fmla="*/ 8 h 9"/>
                <a:gd name="T18" fmla="*/ 84 w 110"/>
                <a:gd name="T19" fmla="*/ 8 h 9"/>
                <a:gd name="T20" fmla="*/ 73 w 110"/>
                <a:gd name="T21" fmla="*/ 9 h 9"/>
                <a:gd name="T22" fmla="*/ 70 w 110"/>
                <a:gd name="T23" fmla="*/ 4 h 9"/>
                <a:gd name="T24" fmla="*/ 73 w 110"/>
                <a:gd name="T25" fmla="*/ 0 h 9"/>
                <a:gd name="T26" fmla="*/ 73 w 110"/>
                <a:gd name="T27" fmla="*/ 0 h 9"/>
                <a:gd name="T28" fmla="*/ 84 w 110"/>
                <a:gd name="T29" fmla="*/ 2 h 9"/>
                <a:gd name="T30" fmla="*/ 87 w 110"/>
                <a:gd name="T31" fmla="*/ 5 h 9"/>
                <a:gd name="T32" fmla="*/ 84 w 110"/>
                <a:gd name="T33" fmla="*/ 8 h 9"/>
                <a:gd name="T34" fmla="*/ 61 w 110"/>
                <a:gd name="T35" fmla="*/ 8 h 9"/>
                <a:gd name="T36" fmla="*/ 61 w 110"/>
                <a:gd name="T37" fmla="*/ 8 h 9"/>
                <a:gd name="T38" fmla="*/ 49 w 110"/>
                <a:gd name="T39" fmla="*/ 9 h 9"/>
                <a:gd name="T40" fmla="*/ 47 w 110"/>
                <a:gd name="T41" fmla="*/ 4 h 9"/>
                <a:gd name="T42" fmla="*/ 49 w 110"/>
                <a:gd name="T43" fmla="*/ 0 h 9"/>
                <a:gd name="T44" fmla="*/ 49 w 110"/>
                <a:gd name="T45" fmla="*/ 0 h 9"/>
                <a:gd name="T46" fmla="*/ 61 w 110"/>
                <a:gd name="T47" fmla="*/ 2 h 9"/>
                <a:gd name="T48" fmla="*/ 64 w 110"/>
                <a:gd name="T49" fmla="*/ 5 h 9"/>
                <a:gd name="T50" fmla="*/ 61 w 110"/>
                <a:gd name="T51" fmla="*/ 8 h 9"/>
                <a:gd name="T52" fmla="*/ 38 w 110"/>
                <a:gd name="T53" fmla="*/ 8 h 9"/>
                <a:gd name="T54" fmla="*/ 38 w 110"/>
                <a:gd name="T55" fmla="*/ 8 h 9"/>
                <a:gd name="T56" fmla="*/ 26 w 110"/>
                <a:gd name="T57" fmla="*/ 8 h 9"/>
                <a:gd name="T58" fmla="*/ 23 w 110"/>
                <a:gd name="T59" fmla="*/ 4 h 9"/>
                <a:gd name="T60" fmla="*/ 26 w 110"/>
                <a:gd name="T61" fmla="*/ 0 h 9"/>
                <a:gd name="T62" fmla="*/ 26 w 110"/>
                <a:gd name="T63" fmla="*/ 0 h 9"/>
                <a:gd name="T64" fmla="*/ 38 w 110"/>
                <a:gd name="T65" fmla="*/ 2 h 9"/>
                <a:gd name="T66" fmla="*/ 40 w 110"/>
                <a:gd name="T67" fmla="*/ 5 h 9"/>
                <a:gd name="T68" fmla="*/ 38 w 110"/>
                <a:gd name="T69" fmla="*/ 8 h 9"/>
                <a:gd name="T70" fmla="*/ 14 w 110"/>
                <a:gd name="T71" fmla="*/ 8 h 9"/>
                <a:gd name="T72" fmla="*/ 14 w 110"/>
                <a:gd name="T73" fmla="*/ 8 h 9"/>
                <a:gd name="T74" fmla="*/ 3 w 110"/>
                <a:gd name="T75" fmla="*/ 8 h 9"/>
                <a:gd name="T76" fmla="*/ 0 w 110"/>
                <a:gd name="T77" fmla="*/ 4 h 9"/>
                <a:gd name="T78" fmla="*/ 3 w 110"/>
                <a:gd name="T79" fmla="*/ 0 h 9"/>
                <a:gd name="T80" fmla="*/ 3 w 110"/>
                <a:gd name="T81" fmla="*/ 0 h 9"/>
                <a:gd name="T82" fmla="*/ 15 w 110"/>
                <a:gd name="T83" fmla="*/ 2 h 9"/>
                <a:gd name="T84" fmla="*/ 17 w 110"/>
                <a:gd name="T85" fmla="*/ 5 h 9"/>
                <a:gd name="T86" fmla="*/ 14 w 110"/>
                <a:gd name="T8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" h="9">
                  <a:moveTo>
                    <a:pt x="108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4" y="9"/>
                    <a:pt x="93" y="8"/>
                    <a:pt x="93" y="6"/>
                  </a:cubicBezTo>
                  <a:cubicBezTo>
                    <a:pt x="93" y="5"/>
                    <a:pt x="94" y="4"/>
                    <a:pt x="96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4"/>
                    <a:pt x="110" y="4"/>
                    <a:pt x="110" y="6"/>
                  </a:cubicBezTo>
                  <a:cubicBezTo>
                    <a:pt x="110" y="8"/>
                    <a:pt x="109" y="8"/>
                    <a:pt x="108" y="8"/>
                  </a:cubicBez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1" y="9"/>
                    <a:pt x="70" y="6"/>
                    <a:pt x="70" y="4"/>
                  </a:cubicBezTo>
                  <a:cubicBezTo>
                    <a:pt x="70" y="3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6" y="2"/>
                    <a:pt x="87" y="3"/>
                    <a:pt x="87" y="5"/>
                  </a:cubicBezTo>
                  <a:cubicBezTo>
                    <a:pt x="87" y="6"/>
                    <a:pt x="86" y="8"/>
                    <a:pt x="84" y="8"/>
                  </a:cubicBezTo>
                  <a:close/>
                  <a:moveTo>
                    <a:pt x="61" y="8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7" y="6"/>
                    <a:pt x="47" y="4"/>
                  </a:cubicBezTo>
                  <a:cubicBezTo>
                    <a:pt x="47" y="3"/>
                    <a:pt x="48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3" y="2"/>
                    <a:pt x="64" y="3"/>
                    <a:pt x="64" y="5"/>
                  </a:cubicBezTo>
                  <a:cubicBezTo>
                    <a:pt x="64" y="6"/>
                    <a:pt x="63" y="8"/>
                    <a:pt x="61" y="8"/>
                  </a:cubicBezTo>
                  <a:close/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3" y="6"/>
                    <a:pt x="23" y="4"/>
                  </a:cubicBezTo>
                  <a:cubicBezTo>
                    <a:pt x="23" y="3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3"/>
                    <a:pt x="40" y="5"/>
                  </a:cubicBezTo>
                  <a:cubicBezTo>
                    <a:pt x="40" y="6"/>
                    <a:pt x="39" y="8"/>
                    <a:pt x="38" y="8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7" y="6"/>
                    <a:pt x="16" y="8"/>
                    <a:pt x="14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Freeform: Shape 132"/>
            <p:cNvSpPr>
              <a:spLocks/>
            </p:cNvSpPr>
            <p:nvPr/>
          </p:nvSpPr>
          <p:spPr bwMode="auto">
            <a:xfrm>
              <a:off x="4450565" y="3372558"/>
              <a:ext cx="17505" cy="7406"/>
            </a:xfrm>
            <a:custGeom>
              <a:avLst/>
              <a:gdLst>
                <a:gd name="T0" fmla="*/ 9 w 11"/>
                <a:gd name="T1" fmla="*/ 4 h 5"/>
                <a:gd name="T2" fmla="*/ 9 w 11"/>
                <a:gd name="T3" fmla="*/ 4 h 5"/>
                <a:gd name="T4" fmla="*/ 3 w 11"/>
                <a:gd name="T5" fmla="*/ 5 h 5"/>
                <a:gd name="T6" fmla="*/ 0 w 11"/>
                <a:gd name="T7" fmla="*/ 2 h 5"/>
                <a:gd name="T8" fmla="*/ 3 w 11"/>
                <a:gd name="T9" fmla="*/ 0 h 5"/>
                <a:gd name="T10" fmla="*/ 3 w 11"/>
                <a:gd name="T11" fmla="*/ 0 h 5"/>
                <a:gd name="T12" fmla="*/ 9 w 11"/>
                <a:gd name="T13" fmla="*/ 0 h 5"/>
                <a:gd name="T14" fmla="*/ 11 w 11"/>
                <a:gd name="T15" fmla="*/ 2 h 5"/>
                <a:gd name="T16" fmla="*/ 9 w 11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Freeform: Shape 133"/>
            <p:cNvSpPr>
              <a:spLocks/>
            </p:cNvSpPr>
            <p:nvPr/>
          </p:nvSpPr>
          <p:spPr bwMode="auto">
            <a:xfrm>
              <a:off x="4085660" y="3155770"/>
              <a:ext cx="65306" cy="53860"/>
            </a:xfrm>
            <a:custGeom>
              <a:avLst/>
              <a:gdLst>
                <a:gd name="T0" fmla="*/ 2 w 41"/>
                <a:gd name="T1" fmla="*/ 11 h 34"/>
                <a:gd name="T2" fmla="*/ 21 w 41"/>
                <a:gd name="T3" fmla="*/ 0 h 34"/>
                <a:gd name="T4" fmla="*/ 39 w 41"/>
                <a:gd name="T5" fmla="*/ 11 h 34"/>
                <a:gd name="T6" fmla="*/ 39 w 41"/>
                <a:gd name="T7" fmla="*/ 27 h 34"/>
                <a:gd name="T8" fmla="*/ 41 w 41"/>
                <a:gd name="T9" fmla="*/ 33 h 34"/>
                <a:gd name="T10" fmla="*/ 30 w 41"/>
                <a:gd name="T11" fmla="*/ 33 h 34"/>
                <a:gd name="T12" fmla="*/ 29 w 41"/>
                <a:gd name="T13" fmla="*/ 30 h 34"/>
                <a:gd name="T14" fmla="*/ 14 w 41"/>
                <a:gd name="T15" fmla="*/ 34 h 34"/>
                <a:gd name="T16" fmla="*/ 0 w 41"/>
                <a:gd name="T17" fmla="*/ 24 h 34"/>
                <a:gd name="T18" fmla="*/ 13 w 41"/>
                <a:gd name="T19" fmla="*/ 14 h 34"/>
                <a:gd name="T20" fmla="*/ 24 w 41"/>
                <a:gd name="T21" fmla="*/ 13 h 34"/>
                <a:gd name="T22" fmla="*/ 29 w 41"/>
                <a:gd name="T23" fmla="*/ 10 h 34"/>
                <a:gd name="T24" fmla="*/ 20 w 41"/>
                <a:gd name="T25" fmla="*/ 6 h 34"/>
                <a:gd name="T26" fmla="*/ 12 w 41"/>
                <a:gd name="T27" fmla="*/ 11 h 34"/>
                <a:gd name="T28" fmla="*/ 2 w 41"/>
                <a:gd name="T29" fmla="*/ 11 h 34"/>
                <a:gd name="T30" fmla="*/ 29 w 41"/>
                <a:gd name="T31" fmla="*/ 17 h 34"/>
                <a:gd name="T32" fmla="*/ 23 w 41"/>
                <a:gd name="T33" fmla="*/ 19 h 34"/>
                <a:gd name="T34" fmla="*/ 17 w 41"/>
                <a:gd name="T35" fmla="*/ 19 h 34"/>
                <a:gd name="T36" fmla="*/ 11 w 41"/>
                <a:gd name="T37" fmla="*/ 24 h 34"/>
                <a:gd name="T38" fmla="*/ 18 w 41"/>
                <a:gd name="T39" fmla="*/ 28 h 34"/>
                <a:gd name="T40" fmla="*/ 29 w 41"/>
                <a:gd name="T41" fmla="*/ 20 h 34"/>
                <a:gd name="T42" fmla="*/ 29 w 41"/>
                <a:gd name="T4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34">
                  <a:moveTo>
                    <a:pt x="2" y="11"/>
                  </a:moveTo>
                  <a:cubicBezTo>
                    <a:pt x="3" y="1"/>
                    <a:pt x="12" y="0"/>
                    <a:pt x="21" y="0"/>
                  </a:cubicBezTo>
                  <a:cubicBezTo>
                    <a:pt x="36" y="0"/>
                    <a:pt x="39" y="5"/>
                    <a:pt x="39" y="1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9"/>
                    <a:pt x="40" y="31"/>
                    <a:pt x="4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29" y="31"/>
                    <a:pt x="29" y="30"/>
                  </a:cubicBezTo>
                  <a:cubicBezTo>
                    <a:pt x="26" y="33"/>
                    <a:pt x="19" y="34"/>
                    <a:pt x="14" y="34"/>
                  </a:cubicBezTo>
                  <a:cubicBezTo>
                    <a:pt x="6" y="34"/>
                    <a:pt x="0" y="31"/>
                    <a:pt x="0" y="24"/>
                  </a:cubicBezTo>
                  <a:cubicBezTo>
                    <a:pt x="0" y="16"/>
                    <a:pt x="7" y="14"/>
                    <a:pt x="13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8" y="13"/>
                    <a:pt x="29" y="12"/>
                    <a:pt x="29" y="10"/>
                  </a:cubicBezTo>
                  <a:cubicBezTo>
                    <a:pt x="29" y="7"/>
                    <a:pt x="27" y="6"/>
                    <a:pt x="20" y="6"/>
                  </a:cubicBezTo>
                  <a:cubicBezTo>
                    <a:pt x="16" y="6"/>
                    <a:pt x="14" y="6"/>
                    <a:pt x="12" y="11"/>
                  </a:cubicBezTo>
                  <a:lnTo>
                    <a:pt x="2" y="11"/>
                  </a:lnTo>
                  <a:close/>
                  <a:moveTo>
                    <a:pt x="29" y="17"/>
                  </a:moveTo>
                  <a:cubicBezTo>
                    <a:pt x="27" y="18"/>
                    <a:pt x="25" y="19"/>
                    <a:pt x="23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3" y="20"/>
                    <a:pt x="11" y="21"/>
                    <a:pt x="11" y="24"/>
                  </a:cubicBezTo>
                  <a:cubicBezTo>
                    <a:pt x="11" y="26"/>
                    <a:pt x="14" y="28"/>
                    <a:pt x="18" y="28"/>
                  </a:cubicBezTo>
                  <a:cubicBezTo>
                    <a:pt x="23" y="28"/>
                    <a:pt x="29" y="25"/>
                    <a:pt x="29" y="20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Freeform: Shape 134"/>
            <p:cNvSpPr>
              <a:spLocks/>
            </p:cNvSpPr>
            <p:nvPr/>
          </p:nvSpPr>
          <p:spPr bwMode="auto">
            <a:xfrm>
              <a:off x="4219638" y="3041317"/>
              <a:ext cx="66652" cy="71365"/>
            </a:xfrm>
            <a:custGeom>
              <a:avLst/>
              <a:gdLst>
                <a:gd name="T0" fmla="*/ 0 w 42"/>
                <a:gd name="T1" fmla="*/ 0 h 45"/>
                <a:gd name="T2" fmla="*/ 11 w 42"/>
                <a:gd name="T3" fmla="*/ 0 h 45"/>
                <a:gd name="T4" fmla="*/ 11 w 42"/>
                <a:gd name="T5" fmla="*/ 15 h 45"/>
                <a:gd name="T6" fmla="*/ 11 w 42"/>
                <a:gd name="T7" fmla="*/ 15 h 45"/>
                <a:gd name="T8" fmla="*/ 24 w 42"/>
                <a:gd name="T9" fmla="*/ 11 h 45"/>
                <a:gd name="T10" fmla="*/ 42 w 42"/>
                <a:gd name="T11" fmla="*/ 28 h 45"/>
                <a:gd name="T12" fmla="*/ 23 w 42"/>
                <a:gd name="T13" fmla="*/ 45 h 45"/>
                <a:gd name="T14" fmla="*/ 11 w 42"/>
                <a:gd name="T15" fmla="*/ 40 h 45"/>
                <a:gd name="T16" fmla="*/ 11 w 42"/>
                <a:gd name="T17" fmla="*/ 40 h 45"/>
                <a:gd name="T18" fmla="*/ 11 w 42"/>
                <a:gd name="T19" fmla="*/ 44 h 45"/>
                <a:gd name="T20" fmla="*/ 0 w 42"/>
                <a:gd name="T21" fmla="*/ 44 h 45"/>
                <a:gd name="T22" fmla="*/ 0 w 42"/>
                <a:gd name="T23" fmla="*/ 0 h 45"/>
                <a:gd name="T24" fmla="*/ 21 w 42"/>
                <a:gd name="T25" fmla="*/ 37 h 45"/>
                <a:gd name="T26" fmla="*/ 31 w 42"/>
                <a:gd name="T27" fmla="*/ 28 h 45"/>
                <a:gd name="T28" fmla="*/ 21 w 42"/>
                <a:gd name="T29" fmla="*/ 18 h 45"/>
                <a:gd name="T30" fmla="*/ 11 w 42"/>
                <a:gd name="T31" fmla="*/ 28 h 45"/>
                <a:gd name="T32" fmla="*/ 21 w 42"/>
                <a:gd name="T33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5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3"/>
                    <a:pt x="18" y="11"/>
                    <a:pt x="24" y="11"/>
                  </a:cubicBezTo>
                  <a:cubicBezTo>
                    <a:pt x="34" y="11"/>
                    <a:pt x="42" y="17"/>
                    <a:pt x="42" y="28"/>
                  </a:cubicBezTo>
                  <a:cubicBezTo>
                    <a:pt x="42" y="39"/>
                    <a:pt x="33" y="45"/>
                    <a:pt x="23" y="45"/>
                  </a:cubicBezTo>
                  <a:cubicBezTo>
                    <a:pt x="18" y="45"/>
                    <a:pt x="15" y="44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0"/>
                  </a:lnTo>
                  <a:close/>
                  <a:moveTo>
                    <a:pt x="21" y="37"/>
                  </a:moveTo>
                  <a:cubicBezTo>
                    <a:pt x="26" y="37"/>
                    <a:pt x="31" y="34"/>
                    <a:pt x="31" y="28"/>
                  </a:cubicBezTo>
                  <a:cubicBezTo>
                    <a:pt x="31" y="22"/>
                    <a:pt x="26" y="18"/>
                    <a:pt x="21" y="18"/>
                  </a:cubicBezTo>
                  <a:cubicBezTo>
                    <a:pt x="15" y="18"/>
                    <a:pt x="11" y="22"/>
                    <a:pt x="11" y="28"/>
                  </a:cubicBezTo>
                  <a:cubicBezTo>
                    <a:pt x="11" y="34"/>
                    <a:pt x="15" y="37"/>
                    <a:pt x="21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Freeform: Shape 135"/>
            <p:cNvSpPr>
              <a:spLocks/>
            </p:cNvSpPr>
            <p:nvPr/>
          </p:nvSpPr>
          <p:spPr bwMode="auto">
            <a:xfrm>
              <a:off x="4469416" y="3076326"/>
              <a:ext cx="65306" cy="55880"/>
            </a:xfrm>
            <a:custGeom>
              <a:avLst/>
              <a:gdLst>
                <a:gd name="T0" fmla="*/ 30 w 41"/>
                <a:gd name="T1" fmla="*/ 13 h 35"/>
                <a:gd name="T2" fmla="*/ 21 w 41"/>
                <a:gd name="T3" fmla="*/ 8 h 35"/>
                <a:gd name="T4" fmla="*/ 11 w 41"/>
                <a:gd name="T5" fmla="*/ 17 h 35"/>
                <a:gd name="T6" fmla="*/ 21 w 41"/>
                <a:gd name="T7" fmla="*/ 27 h 35"/>
                <a:gd name="T8" fmla="*/ 30 w 41"/>
                <a:gd name="T9" fmla="*/ 21 h 35"/>
                <a:gd name="T10" fmla="*/ 41 w 41"/>
                <a:gd name="T11" fmla="*/ 21 h 35"/>
                <a:gd name="T12" fmla="*/ 20 w 41"/>
                <a:gd name="T13" fmla="*/ 35 h 35"/>
                <a:gd name="T14" fmla="*/ 0 w 41"/>
                <a:gd name="T15" fmla="*/ 17 h 35"/>
                <a:gd name="T16" fmla="*/ 21 w 41"/>
                <a:gd name="T17" fmla="*/ 0 h 35"/>
                <a:gd name="T18" fmla="*/ 41 w 41"/>
                <a:gd name="T19" fmla="*/ 13 h 35"/>
                <a:gd name="T20" fmla="*/ 30 w 41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5">
                  <a:moveTo>
                    <a:pt x="30" y="13"/>
                  </a:moveTo>
                  <a:cubicBezTo>
                    <a:pt x="29" y="9"/>
                    <a:pt x="25" y="8"/>
                    <a:pt x="21" y="8"/>
                  </a:cubicBezTo>
                  <a:cubicBezTo>
                    <a:pt x="14" y="8"/>
                    <a:pt x="11" y="11"/>
                    <a:pt x="11" y="17"/>
                  </a:cubicBezTo>
                  <a:cubicBezTo>
                    <a:pt x="11" y="24"/>
                    <a:pt x="14" y="27"/>
                    <a:pt x="21" y="27"/>
                  </a:cubicBezTo>
                  <a:cubicBezTo>
                    <a:pt x="26" y="27"/>
                    <a:pt x="29" y="25"/>
                    <a:pt x="30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32"/>
                    <a:pt x="31" y="35"/>
                    <a:pt x="20" y="35"/>
                  </a:cubicBezTo>
                  <a:cubicBezTo>
                    <a:pt x="8" y="35"/>
                    <a:pt x="0" y="30"/>
                    <a:pt x="0" y="17"/>
                  </a:cubicBezTo>
                  <a:cubicBezTo>
                    <a:pt x="0" y="5"/>
                    <a:pt x="8" y="0"/>
                    <a:pt x="21" y="0"/>
                  </a:cubicBezTo>
                  <a:cubicBezTo>
                    <a:pt x="29" y="0"/>
                    <a:pt x="39" y="2"/>
                    <a:pt x="41" y="13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4" name="Group 136"/>
          <p:cNvGrpSpPr/>
          <p:nvPr/>
        </p:nvGrpSpPr>
        <p:grpSpPr>
          <a:xfrm>
            <a:off x="3402555" y="1470557"/>
            <a:ext cx="554931" cy="653899"/>
            <a:chOff x="4536741" y="1960742"/>
            <a:chExt cx="739908" cy="871865"/>
          </a:xfrm>
        </p:grpSpPr>
        <p:sp>
          <p:nvSpPr>
            <p:cNvPr id="125" name="Freeform: Shape 137"/>
            <p:cNvSpPr>
              <a:spLocks/>
            </p:cNvSpPr>
            <p:nvPr/>
          </p:nvSpPr>
          <p:spPr bwMode="auto">
            <a:xfrm>
              <a:off x="4562325" y="1998444"/>
              <a:ext cx="714324" cy="834163"/>
            </a:xfrm>
            <a:custGeom>
              <a:avLst/>
              <a:gdLst>
                <a:gd name="T0" fmla="*/ 225 w 449"/>
                <a:gd name="T1" fmla="*/ 0 h 524"/>
                <a:gd name="T2" fmla="*/ 0 w 449"/>
                <a:gd name="T3" fmla="*/ 224 h 524"/>
                <a:gd name="T4" fmla="*/ 225 w 449"/>
                <a:gd name="T5" fmla="*/ 448 h 524"/>
                <a:gd name="T6" fmla="*/ 235 w 449"/>
                <a:gd name="T7" fmla="*/ 448 h 524"/>
                <a:gd name="T8" fmla="*/ 325 w 449"/>
                <a:gd name="T9" fmla="*/ 524 h 524"/>
                <a:gd name="T10" fmla="*/ 335 w 449"/>
                <a:gd name="T11" fmla="*/ 419 h 524"/>
                <a:gd name="T12" fmla="*/ 449 w 449"/>
                <a:gd name="T13" fmla="*/ 224 h 524"/>
                <a:gd name="T14" fmla="*/ 225 w 449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225" y="0"/>
                  </a:move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ubicBezTo>
                    <a:pt x="449" y="100"/>
                    <a:pt x="348" y="0"/>
                    <a:pt x="225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Freeform: Shape 138"/>
            <p:cNvSpPr>
              <a:spLocks/>
            </p:cNvSpPr>
            <p:nvPr/>
          </p:nvSpPr>
          <p:spPr bwMode="auto">
            <a:xfrm>
              <a:off x="4536741" y="1960742"/>
              <a:ext cx="714324" cy="833490"/>
            </a:xfrm>
            <a:custGeom>
              <a:avLst/>
              <a:gdLst>
                <a:gd name="T0" fmla="*/ 449 w 449"/>
                <a:gd name="T1" fmla="*/ 224 h 524"/>
                <a:gd name="T2" fmla="*/ 225 w 449"/>
                <a:gd name="T3" fmla="*/ 0 h 524"/>
                <a:gd name="T4" fmla="*/ 0 w 449"/>
                <a:gd name="T5" fmla="*/ 224 h 524"/>
                <a:gd name="T6" fmla="*/ 225 w 449"/>
                <a:gd name="T7" fmla="*/ 448 h 524"/>
                <a:gd name="T8" fmla="*/ 235 w 449"/>
                <a:gd name="T9" fmla="*/ 448 h 524"/>
                <a:gd name="T10" fmla="*/ 325 w 449"/>
                <a:gd name="T11" fmla="*/ 524 h 524"/>
                <a:gd name="T12" fmla="*/ 335 w 449"/>
                <a:gd name="T13" fmla="*/ 419 h 524"/>
                <a:gd name="T14" fmla="*/ 449 w 449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449" y="224"/>
                  </a:moveTo>
                  <a:cubicBezTo>
                    <a:pt x="449" y="100"/>
                    <a:pt x="348" y="0"/>
                    <a:pt x="225" y="0"/>
                  </a:cubicBez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Freeform: Shape 139"/>
            <p:cNvSpPr>
              <a:spLocks/>
            </p:cNvSpPr>
            <p:nvPr/>
          </p:nvSpPr>
          <p:spPr bwMode="auto">
            <a:xfrm>
              <a:off x="4649848" y="2145214"/>
              <a:ext cx="508981" cy="379043"/>
            </a:xfrm>
            <a:custGeom>
              <a:avLst/>
              <a:gdLst>
                <a:gd name="T0" fmla="*/ 318 w 320"/>
                <a:gd name="T1" fmla="*/ 85 h 238"/>
                <a:gd name="T2" fmla="*/ 50 w 320"/>
                <a:gd name="T3" fmla="*/ 237 h 238"/>
                <a:gd name="T4" fmla="*/ 44 w 320"/>
                <a:gd name="T5" fmla="*/ 235 h 238"/>
                <a:gd name="T6" fmla="*/ 1 w 320"/>
                <a:gd name="T7" fmla="*/ 158 h 238"/>
                <a:gd name="T8" fmla="*/ 2 w 320"/>
                <a:gd name="T9" fmla="*/ 153 h 238"/>
                <a:gd name="T10" fmla="*/ 270 w 320"/>
                <a:gd name="T11" fmla="*/ 1 h 238"/>
                <a:gd name="T12" fmla="*/ 276 w 320"/>
                <a:gd name="T13" fmla="*/ 3 h 238"/>
                <a:gd name="T14" fmla="*/ 319 w 320"/>
                <a:gd name="T15" fmla="*/ 80 h 238"/>
                <a:gd name="T16" fmla="*/ 318 w 320"/>
                <a:gd name="T17" fmla="*/ 85 h 238"/>
                <a:gd name="T18" fmla="*/ 49 w 320"/>
                <a:gd name="T19" fmla="*/ 228 h 238"/>
                <a:gd name="T20" fmla="*/ 310 w 320"/>
                <a:gd name="T21" fmla="*/ 80 h 238"/>
                <a:gd name="T22" fmla="*/ 271 w 320"/>
                <a:gd name="T23" fmla="*/ 10 h 238"/>
                <a:gd name="T24" fmla="*/ 10 w 320"/>
                <a:gd name="T25" fmla="*/ 158 h 238"/>
                <a:gd name="T26" fmla="*/ 49 w 320"/>
                <a:gd name="T27" fmla="*/ 2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8">
                  <a:moveTo>
                    <a:pt x="318" y="85"/>
                  </a:moveTo>
                  <a:cubicBezTo>
                    <a:pt x="50" y="237"/>
                    <a:pt x="50" y="237"/>
                    <a:pt x="50" y="237"/>
                  </a:cubicBezTo>
                  <a:cubicBezTo>
                    <a:pt x="48" y="238"/>
                    <a:pt x="45" y="237"/>
                    <a:pt x="44" y="235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2" y="0"/>
                    <a:pt x="275" y="1"/>
                    <a:pt x="276" y="3"/>
                  </a:cubicBezTo>
                  <a:cubicBezTo>
                    <a:pt x="319" y="80"/>
                    <a:pt x="319" y="80"/>
                    <a:pt x="319" y="80"/>
                  </a:cubicBezTo>
                  <a:cubicBezTo>
                    <a:pt x="320" y="81"/>
                    <a:pt x="320" y="84"/>
                    <a:pt x="318" y="85"/>
                  </a:cubicBezTo>
                  <a:close/>
                  <a:moveTo>
                    <a:pt x="49" y="228"/>
                  </a:moveTo>
                  <a:cubicBezTo>
                    <a:pt x="310" y="80"/>
                    <a:pt x="310" y="80"/>
                    <a:pt x="310" y="80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10" y="158"/>
                    <a:pt x="10" y="158"/>
                    <a:pt x="10" y="158"/>
                  </a:cubicBezTo>
                  <a:lnTo>
                    <a:pt x="49" y="2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Freeform: Shape 140"/>
            <p:cNvSpPr>
              <a:spLocks/>
            </p:cNvSpPr>
            <p:nvPr/>
          </p:nvSpPr>
          <p:spPr bwMode="auto">
            <a:xfrm>
              <a:off x="4698996" y="2358636"/>
              <a:ext cx="45781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1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Freeform: Shape 141"/>
            <p:cNvSpPr>
              <a:spLocks/>
            </p:cNvSpPr>
            <p:nvPr/>
          </p:nvSpPr>
          <p:spPr bwMode="auto">
            <a:xfrm>
              <a:off x="4765648" y="2321607"/>
              <a:ext cx="46455" cy="70019"/>
            </a:xfrm>
            <a:custGeom>
              <a:avLst/>
              <a:gdLst>
                <a:gd name="T0" fmla="*/ 26 w 29"/>
                <a:gd name="T1" fmla="*/ 42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2 h 44"/>
                <a:gd name="T10" fmla="*/ 28 w 29"/>
                <a:gd name="T11" fmla="*/ 37 h 44"/>
                <a:gd name="T12" fmla="*/ 26 w 29"/>
                <a:gd name="T13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2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1"/>
                    <a:pt x="26" y="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Freeform: Shape 142"/>
            <p:cNvSpPr>
              <a:spLocks/>
            </p:cNvSpPr>
            <p:nvPr/>
          </p:nvSpPr>
          <p:spPr bwMode="auto">
            <a:xfrm>
              <a:off x="4840379" y="2285251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2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4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Freeform: Shape 143"/>
            <p:cNvSpPr>
              <a:spLocks/>
            </p:cNvSpPr>
            <p:nvPr/>
          </p:nvSpPr>
          <p:spPr bwMode="auto">
            <a:xfrm>
              <a:off x="4732658" y="2339111"/>
              <a:ext cx="55207" cy="87523"/>
            </a:xfrm>
            <a:custGeom>
              <a:avLst/>
              <a:gdLst>
                <a:gd name="T0" fmla="*/ 32 w 35"/>
                <a:gd name="T1" fmla="*/ 54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4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3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Freeform: Shape 144"/>
            <p:cNvSpPr>
              <a:spLocks/>
            </p:cNvSpPr>
            <p:nvPr/>
          </p:nvSpPr>
          <p:spPr bwMode="auto">
            <a:xfrm>
              <a:off x="4802677" y="2307468"/>
              <a:ext cx="53860" cy="87523"/>
            </a:xfrm>
            <a:custGeom>
              <a:avLst/>
              <a:gdLst>
                <a:gd name="T0" fmla="*/ 32 w 34"/>
                <a:gd name="T1" fmla="*/ 54 h 55"/>
                <a:gd name="T2" fmla="*/ 26 w 34"/>
                <a:gd name="T3" fmla="*/ 52 h 55"/>
                <a:gd name="T4" fmla="*/ 1 w 34"/>
                <a:gd name="T5" fmla="*/ 7 h 55"/>
                <a:gd name="T6" fmla="*/ 2 w 34"/>
                <a:gd name="T7" fmla="*/ 1 h 55"/>
                <a:gd name="T8" fmla="*/ 8 w 34"/>
                <a:gd name="T9" fmla="*/ 3 h 55"/>
                <a:gd name="T10" fmla="*/ 33 w 34"/>
                <a:gd name="T11" fmla="*/ 48 h 55"/>
                <a:gd name="T12" fmla="*/ 32 w 34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5">
                  <a:moveTo>
                    <a:pt x="32" y="54"/>
                  </a:moveTo>
                  <a:cubicBezTo>
                    <a:pt x="30" y="55"/>
                    <a:pt x="27" y="54"/>
                    <a:pt x="2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2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Freeform: Shape 145"/>
            <p:cNvSpPr>
              <a:spLocks/>
            </p:cNvSpPr>
            <p:nvPr/>
          </p:nvSpPr>
          <p:spPr bwMode="auto">
            <a:xfrm>
              <a:off x="4918477" y="2242163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3 h 44"/>
                <a:gd name="T10" fmla="*/ 28 w 29"/>
                <a:gd name="T11" fmla="*/ 37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Freeform: Shape 146"/>
            <p:cNvSpPr>
              <a:spLocks/>
            </p:cNvSpPr>
            <p:nvPr/>
          </p:nvSpPr>
          <p:spPr bwMode="auto">
            <a:xfrm>
              <a:off x="4878755" y="2264380"/>
              <a:ext cx="55880" cy="86177"/>
            </a:xfrm>
            <a:custGeom>
              <a:avLst/>
              <a:gdLst>
                <a:gd name="T0" fmla="*/ 33 w 35"/>
                <a:gd name="T1" fmla="*/ 53 h 54"/>
                <a:gd name="T2" fmla="*/ 27 w 35"/>
                <a:gd name="T3" fmla="*/ 51 h 54"/>
                <a:gd name="T4" fmla="*/ 2 w 35"/>
                <a:gd name="T5" fmla="*/ 6 h 54"/>
                <a:gd name="T6" fmla="*/ 3 w 35"/>
                <a:gd name="T7" fmla="*/ 1 h 54"/>
                <a:gd name="T8" fmla="*/ 9 w 35"/>
                <a:gd name="T9" fmla="*/ 2 h 54"/>
                <a:gd name="T10" fmla="*/ 34 w 35"/>
                <a:gd name="T11" fmla="*/ 48 h 54"/>
                <a:gd name="T12" fmla="*/ 33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3" y="53"/>
                  </a:moveTo>
                  <a:cubicBezTo>
                    <a:pt x="31" y="54"/>
                    <a:pt x="28" y="53"/>
                    <a:pt x="27" y="5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9"/>
                    <a:pt x="35" y="52"/>
                    <a:pt x="33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Freeform: Shape 147"/>
            <p:cNvSpPr>
              <a:spLocks/>
            </p:cNvSpPr>
            <p:nvPr/>
          </p:nvSpPr>
          <p:spPr bwMode="auto">
            <a:xfrm>
              <a:off x="4996574" y="2197728"/>
              <a:ext cx="44435" cy="70019"/>
            </a:xfrm>
            <a:custGeom>
              <a:avLst/>
              <a:gdLst>
                <a:gd name="T0" fmla="*/ 26 w 28"/>
                <a:gd name="T1" fmla="*/ 43 h 44"/>
                <a:gd name="T2" fmla="*/ 20 w 28"/>
                <a:gd name="T3" fmla="*/ 42 h 44"/>
                <a:gd name="T4" fmla="*/ 1 w 28"/>
                <a:gd name="T5" fmla="*/ 7 h 44"/>
                <a:gd name="T6" fmla="*/ 2 w 28"/>
                <a:gd name="T7" fmla="*/ 1 h 44"/>
                <a:gd name="T8" fmla="*/ 8 w 28"/>
                <a:gd name="T9" fmla="*/ 3 h 44"/>
                <a:gd name="T10" fmla="*/ 27 w 28"/>
                <a:gd name="T11" fmla="*/ 38 h 44"/>
                <a:gd name="T12" fmla="*/ 26 w 28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4">
                  <a:moveTo>
                    <a:pt x="26" y="43"/>
                  </a:moveTo>
                  <a:cubicBezTo>
                    <a:pt x="24" y="44"/>
                    <a:pt x="21" y="44"/>
                    <a:pt x="20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Freeform: Shape 148"/>
            <p:cNvSpPr>
              <a:spLocks/>
            </p:cNvSpPr>
            <p:nvPr/>
          </p:nvSpPr>
          <p:spPr bwMode="auto">
            <a:xfrm>
              <a:off x="4956852" y="2219945"/>
              <a:ext cx="55880" cy="87523"/>
            </a:xfrm>
            <a:custGeom>
              <a:avLst/>
              <a:gdLst>
                <a:gd name="T0" fmla="*/ 32 w 35"/>
                <a:gd name="T1" fmla="*/ 53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3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Freeform: Shape 149"/>
            <p:cNvSpPr>
              <a:spLocks/>
            </p:cNvSpPr>
            <p:nvPr/>
          </p:nvSpPr>
          <p:spPr bwMode="auto">
            <a:xfrm>
              <a:off x="5034950" y="2176857"/>
              <a:ext cx="55880" cy="86177"/>
            </a:xfrm>
            <a:custGeom>
              <a:avLst/>
              <a:gdLst>
                <a:gd name="T0" fmla="*/ 32 w 35"/>
                <a:gd name="T1" fmla="*/ 53 h 54"/>
                <a:gd name="T2" fmla="*/ 27 w 35"/>
                <a:gd name="T3" fmla="*/ 51 h 54"/>
                <a:gd name="T4" fmla="*/ 1 w 35"/>
                <a:gd name="T5" fmla="*/ 6 h 54"/>
                <a:gd name="T6" fmla="*/ 3 w 35"/>
                <a:gd name="T7" fmla="*/ 1 h 54"/>
                <a:gd name="T8" fmla="*/ 8 w 35"/>
                <a:gd name="T9" fmla="*/ 2 h 54"/>
                <a:gd name="T10" fmla="*/ 34 w 35"/>
                <a:gd name="T11" fmla="*/ 47 h 54"/>
                <a:gd name="T12" fmla="*/ 32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2" y="53"/>
                  </a:moveTo>
                  <a:cubicBezTo>
                    <a:pt x="30" y="54"/>
                    <a:pt x="28" y="53"/>
                    <a:pt x="27" y="5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77" name="文字方塊 176"/>
          <p:cNvSpPr txBox="1"/>
          <p:nvPr/>
        </p:nvSpPr>
        <p:spPr>
          <a:xfrm>
            <a:off x="6660232" y="2211710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還原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始資料型態</a:t>
            </a:r>
          </a:p>
        </p:txBody>
      </p:sp>
      <p:sp>
        <p:nvSpPr>
          <p:cNvPr id="178" name="文字方塊 177"/>
          <p:cNvSpPr txBox="1"/>
          <p:nvPr/>
        </p:nvSpPr>
        <p:spPr>
          <a:xfrm>
            <a:off x="907976" y="229210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變數挑選</a:t>
            </a:r>
          </a:p>
        </p:txBody>
      </p:sp>
    </p:spTree>
    <p:extLst>
      <p:ext uri="{BB962C8B-B14F-4D97-AF65-F5344CB8AC3E}">
        <p14:creationId xmlns:p14="http://schemas.microsoft.com/office/powerpoint/2010/main" val="13069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3131840" y="2066916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參考資料</a:t>
            </a:r>
            <a:r>
              <a:rPr lang="en-US" altLang="zh-TW" sz="3200" dirty="0"/>
              <a:t>&amp;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附錄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06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參考資料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53;p2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[1]</a:t>
            </a:r>
            <a:r>
              <a:rPr lang="en-US" altLang="zh-TW" sz="1200" dirty="0" err="1" smtClean="0"/>
              <a:t>Mofleh</a:t>
            </a:r>
            <a:r>
              <a:rPr lang="en-US" altLang="zh-TW" sz="1200" dirty="0" smtClean="0"/>
              <a:t> Al-</a:t>
            </a:r>
            <a:r>
              <a:rPr lang="en-US" altLang="zh-TW" sz="1200" dirty="0" err="1" smtClean="0"/>
              <a:t>diabat</a:t>
            </a:r>
            <a:r>
              <a:rPr lang="en-US" altLang="zh-TW" sz="1200" dirty="0" smtClean="0"/>
              <a:t>, “Detection and Prediction of Phishing Websites using Classification Mining Techniques ”, International</a:t>
            </a:r>
            <a:endParaRPr lang="en-US" sz="1200" dirty="0" smtClean="0"/>
          </a:p>
          <a:p>
            <a:pPr marL="0" indent="0">
              <a:lnSpc>
                <a:spcPct val="112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Journal of Computer Applications (0975 – 8887) Volume 147 – No.5, August 2016</a:t>
            </a:r>
            <a:r>
              <a:rPr lang="en-US" altLang="zh-TW" dirty="0" smtClean="0"/>
              <a:t> </a:t>
            </a:r>
            <a:endParaRPr lang="en-US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[2]</a:t>
            </a:r>
            <a:r>
              <a:rPr lang="en-US" altLang="zh-TW" sz="1200" dirty="0" err="1" smtClean="0"/>
              <a:t>A.Martin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Na.Ba.Anutthamaa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M.Sathyavathy</a:t>
            </a:r>
            <a:r>
              <a:rPr lang="en-US" altLang="zh-TW" sz="1200" dirty="0" smtClean="0"/>
              <a:t>, Marie </a:t>
            </a:r>
            <a:r>
              <a:rPr lang="en-US" altLang="zh-TW" sz="1200" dirty="0" err="1" smtClean="0"/>
              <a:t>Manjari</a:t>
            </a:r>
            <a:r>
              <a:rPr lang="en-US" altLang="zh-TW" sz="1200" dirty="0" smtClean="0"/>
              <a:t> Saint Francois,  </a:t>
            </a:r>
            <a:r>
              <a:rPr lang="en-US" altLang="zh-TW" sz="1200" dirty="0" err="1" smtClean="0"/>
              <a:t>Dr.Prasanna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Venkatesan</a:t>
            </a:r>
            <a:r>
              <a:rPr lang="en-US" altLang="zh-TW" sz="1200" dirty="0" smtClean="0"/>
              <a:t>, “A Framework for 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Predicting Phishing Websites Using Neural Networks ”, IJCSI International Journal of Computer Science Issues, Vol. 8,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 Issue 2, March 2011  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[3]Mustafa KAYTAN, </a:t>
            </a:r>
            <a:r>
              <a:rPr lang="en-US" altLang="zh-TW" sz="1200" dirty="0" err="1" smtClean="0"/>
              <a:t>Davut</a:t>
            </a:r>
            <a:r>
              <a:rPr lang="en-US" altLang="zh-TW" sz="1200" dirty="0" smtClean="0"/>
              <a:t> HANBAY, “Effective Classification of Phishing Web Pages Based on New Rules by Using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 Extreme Learning Machines ”, Anatolian Journal of Computer Sciences, Volume 2, No 1, 2017, P15-36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[4]</a:t>
            </a:r>
            <a:r>
              <a:rPr lang="en-US" altLang="zh-TW" sz="1200" dirty="0" err="1" smtClean="0"/>
              <a:t>Santhana</a:t>
            </a:r>
            <a:r>
              <a:rPr lang="en-US" altLang="zh-TW" sz="1200" dirty="0" smtClean="0"/>
              <a:t> Lakshmi V, </a:t>
            </a:r>
            <a:r>
              <a:rPr lang="en-US" altLang="zh-TW" sz="1200" dirty="0" err="1" smtClean="0"/>
              <a:t>Vijaya</a:t>
            </a:r>
            <a:r>
              <a:rPr lang="en-US" altLang="zh-TW" sz="1200" dirty="0" smtClean="0"/>
              <a:t> MS, “Efficient  prediction of phishing websites using supervised learning algorithms ”,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 Procedia Engineering 30 (2012) 798 – 805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[5]Rami M. Mohammad • </a:t>
            </a:r>
            <a:r>
              <a:rPr lang="en-US" altLang="zh-TW" sz="1200" dirty="0" err="1" smtClean="0"/>
              <a:t>Fadi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Thabtah</a:t>
            </a:r>
            <a:r>
              <a:rPr lang="en-US" altLang="zh-TW" sz="1200" dirty="0" smtClean="0"/>
              <a:t> , “Predicting phishing websites based on self-structuring neural network”, Neural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Comput</a:t>
            </a:r>
            <a:r>
              <a:rPr lang="en-US" altLang="zh-TW" sz="1200" dirty="0" smtClean="0"/>
              <a:t> &amp; </a:t>
            </a:r>
            <a:r>
              <a:rPr lang="en-US" altLang="zh-TW" sz="1200" dirty="0" err="1" smtClean="0"/>
              <a:t>Applic</a:t>
            </a:r>
            <a:r>
              <a:rPr lang="en-US" altLang="zh-TW" sz="1200" dirty="0" smtClean="0"/>
              <a:t> (2014) 25:443–458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[6]Jiao Mao, </a:t>
            </a:r>
            <a:r>
              <a:rPr lang="en-US" altLang="zh-TW" sz="1200" dirty="0" err="1" smtClean="0"/>
              <a:t>Jingdong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Bian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Wenqian</a:t>
            </a:r>
            <a:r>
              <a:rPr lang="en-US" altLang="zh-TW" sz="1200" dirty="0" smtClean="0"/>
              <a:t> Tian, </a:t>
            </a:r>
            <a:r>
              <a:rPr lang="en-US" altLang="zh-TW" sz="1200" dirty="0" err="1" smtClean="0"/>
              <a:t>Shishi</a:t>
            </a:r>
            <a:r>
              <a:rPr lang="en-US" altLang="zh-TW" sz="1200" dirty="0" smtClean="0"/>
              <a:t> Zhu, Tao Wei, </a:t>
            </a:r>
            <a:r>
              <a:rPr lang="en-US" altLang="zh-TW" sz="1200" dirty="0" err="1" smtClean="0"/>
              <a:t>Aili</a:t>
            </a:r>
            <a:r>
              <a:rPr lang="en-US" altLang="zh-TW" sz="1200" dirty="0" smtClean="0"/>
              <a:t> Li,  </a:t>
            </a:r>
            <a:r>
              <a:rPr lang="en-US" altLang="zh-TW" sz="1200" dirty="0" err="1" smtClean="0"/>
              <a:t>Zhenkai</a:t>
            </a:r>
            <a:r>
              <a:rPr lang="en-US" altLang="zh-TW" sz="1200" dirty="0" smtClean="0"/>
              <a:t> Liang, “Detecting Phishing Websites via  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Aggregation Analysis of Page Layouts”, Procedia Computer Science 129 (2018) 224–230</a:t>
            </a: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B5E3052-3D77-44CF-AAB2-C2D99440F2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CC7EF8-C105-4BCB-B82C-3121BA240D5C}"/>
              </a:ext>
            </a:extLst>
          </p:cNvPr>
          <p:cNvSpPr/>
          <p:nvPr/>
        </p:nvSpPr>
        <p:spPr>
          <a:xfrm>
            <a:off x="5940152" y="2067694"/>
            <a:ext cx="3049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 smtClean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Thanks!</a:t>
            </a:r>
            <a:endParaRPr lang="zh-CN" altLang="en-US" sz="3600" b="1" spc="300" dirty="0">
              <a:solidFill>
                <a:srgbClr val="1EA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 smtClean="0"/>
              <a:t>SVM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CODE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3" name="Google Shape;16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9987" y="1059582"/>
            <a:ext cx="8864026" cy="362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3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Tree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72;p31"/>
          <p:cNvSpPr txBox="1">
            <a:spLocks/>
          </p:cNvSpPr>
          <p:nvPr/>
        </p:nvSpPr>
        <p:spPr>
          <a:xfrm>
            <a:off x="467544" y="9875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caret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cp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Google Shape;1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45" y="1635646"/>
            <a:ext cx="396044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635646"/>
            <a:ext cx="3960440" cy="3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Tree-結果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80;p32"/>
          <p:cNvSpPr txBox="1">
            <a:spLocks/>
          </p:cNvSpPr>
          <p:nvPr/>
        </p:nvSpPr>
        <p:spPr>
          <a:xfrm>
            <a:off x="467539" y="115247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zh-TW" altLang="en-US" dirty="0"/>
          </a:p>
        </p:txBody>
      </p:sp>
      <p:pic>
        <p:nvPicPr>
          <p:cNvPr id="4" name="Google Shape;18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5776" y="1995686"/>
            <a:ext cx="3816424" cy="1570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 Bayes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87;p33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caret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Laplace</a:t>
            </a:r>
            <a:endParaRPr lang="en-US" sz="2400" dirty="0" smtClean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18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79662"/>
            <a:ext cx="4104456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24" y="1779662"/>
            <a:ext cx="3960440" cy="305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0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34"/>
          <p:cNvSpPr txBox="1">
            <a:spLocks/>
          </p:cNvSpPr>
          <p:nvPr/>
        </p:nvSpPr>
        <p:spPr>
          <a:xfrm>
            <a:off x="311700" y="1954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 Bayes-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</a:p>
          <a:p>
            <a:pPr algn="l">
              <a:spcBef>
                <a:spcPts val="0"/>
              </a:spcBef>
            </a:pPr>
            <a:endParaRPr lang="zh-TW" altLang="en-US" dirty="0"/>
          </a:p>
        </p:txBody>
      </p:sp>
      <p:sp>
        <p:nvSpPr>
          <p:cNvPr id="3" name="Google Shape;195;p34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dirty="0"/>
          </a:p>
        </p:txBody>
      </p:sp>
      <p:pic>
        <p:nvPicPr>
          <p:cNvPr id="4" name="Google Shape;19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3000" y="2067694"/>
            <a:ext cx="4038000" cy="1310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2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35"/>
          <p:cNvSpPr txBox="1">
            <a:spLocks/>
          </p:cNvSpPr>
          <p:nvPr/>
        </p:nvSpPr>
        <p:spPr>
          <a:xfrm>
            <a:off x="311700" y="1954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smtClean="0"/>
              <a:t>Random Forest</a:t>
            </a:r>
            <a:endParaRPr lang="en-US" dirty="0"/>
          </a:p>
        </p:txBody>
      </p:sp>
      <p:sp>
        <p:nvSpPr>
          <p:cNvPr id="3" name="Google Shape;202;p35"/>
          <p:cNvSpPr txBox="1">
            <a:spLocks/>
          </p:cNvSpPr>
          <p:nvPr/>
        </p:nvSpPr>
        <p:spPr>
          <a:xfrm>
            <a:off x="467544" y="9875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 smtClean="0">
                <a:solidFill>
                  <a:schemeClr val="dk1"/>
                </a:solidFill>
              </a:rPr>
              <a:t>•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caret 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套件，進行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mtry</a:t>
            </a:r>
            <a:endParaRPr lang="en-US" sz="2400" dirty="0" smtClean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20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07654"/>
            <a:ext cx="4104456" cy="28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707654"/>
            <a:ext cx="4104456" cy="28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987824" y="2067694"/>
            <a:ext cx="2973707" cy="527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研究動機與目的</a:t>
            </a:r>
          </a:p>
        </p:txBody>
      </p:sp>
      <p:sp>
        <p:nvSpPr>
          <p:cNvPr id="6" name="TextBox 48"/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79ADD5-C7E2-43D0-8279-56B9215D8F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36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Random Forest-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10;p36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pic>
        <p:nvPicPr>
          <p:cNvPr id="4" name="Google Shape;21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95736" y="2067694"/>
            <a:ext cx="4629150" cy="159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2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6;p37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17;p37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 smtClean="0">
                <a:solidFill>
                  <a:schemeClr val="dk1"/>
                </a:solidFill>
              </a:rPr>
              <a:t>•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 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xgb.cv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nrounds</a:t>
            </a:r>
            <a:endParaRPr lang="en-US" sz="2400" dirty="0" smtClean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21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75" y="2139702"/>
            <a:ext cx="4485325" cy="2612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2139702"/>
            <a:ext cx="4104456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8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25;p3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Google Shape;22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6475" y="2139702"/>
            <a:ext cx="4591050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7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p39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最終使用</a:t>
            </a:r>
            <a:r>
              <a:rPr lang="en-US" altLang="zh-TW" sz="3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預測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Google Shape;232;p39"/>
          <p:cNvGraphicFramePr/>
          <p:nvPr/>
        </p:nvGraphicFramePr>
        <p:xfrm>
          <a:off x="952500" y="2000250"/>
          <a:ext cx="3677625" cy="1929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-1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457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615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Google Shape;233;p39"/>
          <p:cNvCxnSpPr/>
          <p:nvPr/>
        </p:nvCxnSpPr>
        <p:spPr>
          <a:xfrm>
            <a:off x="951775" y="2006850"/>
            <a:ext cx="1234500" cy="6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4;p39"/>
          <p:cNvSpPr txBox="1"/>
          <p:nvPr/>
        </p:nvSpPr>
        <p:spPr>
          <a:xfrm>
            <a:off x="951775" y="2264700"/>
            <a:ext cx="9123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</a:t>
            </a:r>
            <a:endParaRPr/>
          </a:p>
        </p:txBody>
      </p:sp>
      <p:sp>
        <p:nvSpPr>
          <p:cNvPr id="6" name="Google Shape;235;p39"/>
          <p:cNvSpPr txBox="1"/>
          <p:nvPr/>
        </p:nvSpPr>
        <p:spPr>
          <a:xfrm>
            <a:off x="1569025" y="2006850"/>
            <a:ext cx="7329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預測</a:t>
            </a:r>
            <a:endParaRPr dirty="0"/>
          </a:p>
        </p:txBody>
      </p:sp>
      <p:sp>
        <p:nvSpPr>
          <p:cNvPr id="7" name="Google Shape;236;p39"/>
          <p:cNvSpPr txBox="1"/>
          <p:nvPr/>
        </p:nvSpPr>
        <p:spPr>
          <a:xfrm>
            <a:off x="5375200" y="2019725"/>
            <a:ext cx="31761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Accuracy = 0.9692</a:t>
            </a:r>
            <a:endParaRPr sz="2400" dirty="0"/>
          </a:p>
        </p:txBody>
      </p:sp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592" y="2042695"/>
            <a:ext cx="3472832" cy="1897207"/>
            <a:chOff x="899592" y="1623147"/>
            <a:chExt cx="3472832" cy="1897207"/>
          </a:xfrm>
        </p:grpSpPr>
        <p:sp>
          <p:nvSpPr>
            <p:cNvPr id="5" name="任意多边形: 形状 4"/>
            <p:cNvSpPr/>
            <p:nvPr/>
          </p:nvSpPr>
          <p:spPr>
            <a:xfrm flipH="1">
              <a:off x="2838867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3580487" y="2254109"/>
              <a:ext cx="423988" cy="52812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矩形 14"/>
            <p:cNvSpPr/>
            <p:nvPr/>
          </p:nvSpPr>
          <p:spPr>
            <a:xfrm>
              <a:off x="899592" y="1995686"/>
              <a:ext cx="1805711" cy="1152128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114300" lvl="0" algn="ctr">
                <a:buSzPts val="1800"/>
              </a:pPr>
              <a:r>
                <a:rPr lang="zh-TW" altLang="en-US" sz="3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經常變換</a:t>
              </a:r>
              <a:endPara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14300" lvl="0" algn="ctr">
                <a:buSzPts val="1800"/>
              </a:pPr>
              <a:r>
                <a:rPr lang="zh-TW" altLang="en-US" sz="3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網址</a:t>
              </a:r>
              <a:endPara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71576" y="2042695"/>
            <a:ext cx="3371613" cy="1897207"/>
            <a:chOff x="4771576" y="1623147"/>
            <a:chExt cx="3371613" cy="1897207"/>
          </a:xfrm>
        </p:grpSpPr>
        <p:sp>
          <p:nvSpPr>
            <p:cNvPr id="4" name="任意多边形: 形状 3"/>
            <p:cNvSpPr/>
            <p:nvPr/>
          </p:nvSpPr>
          <p:spPr>
            <a:xfrm>
              <a:off x="4771576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任意多边形: 形状 7"/>
            <p:cNvSpPr>
              <a:spLocks/>
            </p:cNvSpPr>
            <p:nvPr/>
          </p:nvSpPr>
          <p:spPr bwMode="auto">
            <a:xfrm>
              <a:off x="5189996" y="2291137"/>
              <a:ext cx="415697" cy="454070"/>
            </a:xfrm>
            <a:custGeom>
              <a:avLst/>
              <a:gdLst>
                <a:gd name="connsiteX0" fmla="*/ 96838 w 309563"/>
                <a:gd name="connsiteY0" fmla="*/ 300038 h 338138"/>
                <a:gd name="connsiteX1" fmla="*/ 85725 w 309563"/>
                <a:gd name="connsiteY1" fmla="*/ 310357 h 338138"/>
                <a:gd name="connsiteX2" fmla="*/ 96838 w 309563"/>
                <a:gd name="connsiteY2" fmla="*/ 320676 h 338138"/>
                <a:gd name="connsiteX3" fmla="*/ 107951 w 309563"/>
                <a:gd name="connsiteY3" fmla="*/ 310357 h 338138"/>
                <a:gd name="connsiteX4" fmla="*/ 96838 w 309563"/>
                <a:gd name="connsiteY4" fmla="*/ 300038 h 338138"/>
                <a:gd name="connsiteX5" fmla="*/ 206375 w 309563"/>
                <a:gd name="connsiteY5" fmla="*/ 68263 h 338138"/>
                <a:gd name="connsiteX6" fmla="*/ 206375 w 309563"/>
                <a:gd name="connsiteY6" fmla="*/ 112713 h 338138"/>
                <a:gd name="connsiteX7" fmla="*/ 214312 w 309563"/>
                <a:gd name="connsiteY7" fmla="*/ 112713 h 338138"/>
                <a:gd name="connsiteX8" fmla="*/ 214312 w 309563"/>
                <a:gd name="connsiteY8" fmla="*/ 85726 h 338138"/>
                <a:gd name="connsiteX9" fmla="*/ 225425 w 309563"/>
                <a:gd name="connsiteY9" fmla="*/ 107951 h 338138"/>
                <a:gd name="connsiteX10" fmla="*/ 230188 w 309563"/>
                <a:gd name="connsiteY10" fmla="*/ 107951 h 338138"/>
                <a:gd name="connsiteX11" fmla="*/ 241300 w 309563"/>
                <a:gd name="connsiteY11" fmla="*/ 85726 h 338138"/>
                <a:gd name="connsiteX12" fmla="*/ 241300 w 309563"/>
                <a:gd name="connsiteY12" fmla="*/ 112713 h 338138"/>
                <a:gd name="connsiteX13" fmla="*/ 249238 w 309563"/>
                <a:gd name="connsiteY13" fmla="*/ 112713 h 338138"/>
                <a:gd name="connsiteX14" fmla="*/ 249238 w 309563"/>
                <a:gd name="connsiteY14" fmla="*/ 103562 h 338138"/>
                <a:gd name="connsiteX15" fmla="*/ 251925 w 309563"/>
                <a:gd name="connsiteY15" fmla="*/ 106176 h 338138"/>
                <a:gd name="connsiteX16" fmla="*/ 266701 w 309563"/>
                <a:gd name="connsiteY16" fmla="*/ 112713 h 338138"/>
                <a:gd name="connsiteX17" fmla="*/ 284163 w 309563"/>
                <a:gd name="connsiteY17" fmla="*/ 99640 h 338138"/>
                <a:gd name="connsiteX18" fmla="*/ 269387 w 309563"/>
                <a:gd name="connsiteY18" fmla="*/ 85259 h 338138"/>
                <a:gd name="connsiteX19" fmla="*/ 261328 w 309563"/>
                <a:gd name="connsiteY19" fmla="*/ 80029 h 338138"/>
                <a:gd name="connsiteX20" fmla="*/ 268044 w 309563"/>
                <a:gd name="connsiteY20" fmla="*/ 76107 h 338138"/>
                <a:gd name="connsiteX21" fmla="*/ 276104 w 309563"/>
                <a:gd name="connsiteY21" fmla="*/ 77415 h 338138"/>
                <a:gd name="connsiteX22" fmla="*/ 278790 w 309563"/>
                <a:gd name="connsiteY22" fmla="*/ 80029 h 338138"/>
                <a:gd name="connsiteX23" fmla="*/ 284163 w 309563"/>
                <a:gd name="connsiteY23" fmla="*/ 73493 h 338138"/>
                <a:gd name="connsiteX24" fmla="*/ 280133 w 309563"/>
                <a:gd name="connsiteY24" fmla="*/ 70878 h 338138"/>
                <a:gd name="connsiteX25" fmla="*/ 268044 w 309563"/>
                <a:gd name="connsiteY25" fmla="*/ 68263 h 338138"/>
                <a:gd name="connsiteX26" fmla="*/ 251925 w 309563"/>
                <a:gd name="connsiteY26" fmla="*/ 80029 h 338138"/>
                <a:gd name="connsiteX27" fmla="*/ 266701 w 309563"/>
                <a:gd name="connsiteY27" fmla="*/ 93103 h 338138"/>
                <a:gd name="connsiteX28" fmla="*/ 276104 w 309563"/>
                <a:gd name="connsiteY28" fmla="*/ 99640 h 338138"/>
                <a:gd name="connsiteX29" fmla="*/ 266701 w 309563"/>
                <a:gd name="connsiteY29" fmla="*/ 103562 h 338138"/>
                <a:gd name="connsiteX30" fmla="*/ 257298 w 309563"/>
                <a:gd name="connsiteY30" fmla="*/ 100947 h 338138"/>
                <a:gd name="connsiteX31" fmla="*/ 254611 w 309563"/>
                <a:gd name="connsiteY31" fmla="*/ 97025 h 338138"/>
                <a:gd name="connsiteX32" fmla="*/ 249238 w 309563"/>
                <a:gd name="connsiteY32" fmla="*/ 103562 h 338138"/>
                <a:gd name="connsiteX33" fmla="*/ 249238 w 309563"/>
                <a:gd name="connsiteY33" fmla="*/ 68263 h 338138"/>
                <a:gd name="connsiteX34" fmla="*/ 241300 w 309563"/>
                <a:gd name="connsiteY34" fmla="*/ 68263 h 338138"/>
                <a:gd name="connsiteX35" fmla="*/ 227012 w 309563"/>
                <a:gd name="connsiteY35" fmla="*/ 93663 h 338138"/>
                <a:gd name="connsiteX36" fmla="*/ 214312 w 309563"/>
                <a:gd name="connsiteY36" fmla="*/ 68263 h 338138"/>
                <a:gd name="connsiteX37" fmla="*/ 157163 w 309563"/>
                <a:gd name="connsiteY37" fmla="*/ 68263 h 338138"/>
                <a:gd name="connsiteX38" fmla="*/ 157163 w 309563"/>
                <a:gd name="connsiteY38" fmla="*/ 112713 h 338138"/>
                <a:gd name="connsiteX39" fmla="*/ 165100 w 309563"/>
                <a:gd name="connsiteY39" fmla="*/ 112713 h 338138"/>
                <a:gd name="connsiteX40" fmla="*/ 165100 w 309563"/>
                <a:gd name="connsiteY40" fmla="*/ 85726 h 338138"/>
                <a:gd name="connsiteX41" fmla="*/ 176213 w 309563"/>
                <a:gd name="connsiteY41" fmla="*/ 107951 h 338138"/>
                <a:gd name="connsiteX42" fmla="*/ 180976 w 309563"/>
                <a:gd name="connsiteY42" fmla="*/ 107951 h 338138"/>
                <a:gd name="connsiteX43" fmla="*/ 192088 w 309563"/>
                <a:gd name="connsiteY43" fmla="*/ 85726 h 338138"/>
                <a:gd name="connsiteX44" fmla="*/ 192088 w 309563"/>
                <a:gd name="connsiteY44" fmla="*/ 112713 h 338138"/>
                <a:gd name="connsiteX45" fmla="*/ 200026 w 309563"/>
                <a:gd name="connsiteY45" fmla="*/ 112713 h 338138"/>
                <a:gd name="connsiteX46" fmla="*/ 200026 w 309563"/>
                <a:gd name="connsiteY46" fmla="*/ 68263 h 338138"/>
                <a:gd name="connsiteX47" fmla="*/ 192088 w 309563"/>
                <a:gd name="connsiteY47" fmla="*/ 68263 h 338138"/>
                <a:gd name="connsiteX48" fmla="*/ 179388 w 309563"/>
                <a:gd name="connsiteY48" fmla="*/ 93663 h 338138"/>
                <a:gd name="connsiteX49" fmla="*/ 163513 w 309563"/>
                <a:gd name="connsiteY49" fmla="*/ 68263 h 338138"/>
                <a:gd name="connsiteX50" fmla="*/ 221456 w 309563"/>
                <a:gd name="connsiteY50" fmla="*/ 20638 h 338138"/>
                <a:gd name="connsiteX51" fmla="*/ 309563 w 309563"/>
                <a:gd name="connsiteY51" fmla="*/ 89928 h 338138"/>
                <a:gd name="connsiteX52" fmla="*/ 221456 w 309563"/>
                <a:gd name="connsiteY52" fmla="*/ 160525 h 338138"/>
                <a:gd name="connsiteX53" fmla="*/ 216196 w 309563"/>
                <a:gd name="connsiteY53" fmla="*/ 160525 h 338138"/>
                <a:gd name="connsiteX54" fmla="*/ 159650 w 309563"/>
                <a:gd name="connsiteY54" fmla="*/ 176213 h 338138"/>
                <a:gd name="connsiteX55" fmla="*/ 153075 w 309563"/>
                <a:gd name="connsiteY55" fmla="*/ 174906 h 338138"/>
                <a:gd name="connsiteX56" fmla="*/ 150445 w 309563"/>
                <a:gd name="connsiteY56" fmla="*/ 172291 h 338138"/>
                <a:gd name="connsiteX57" fmla="*/ 151760 w 309563"/>
                <a:gd name="connsiteY57" fmla="*/ 168369 h 338138"/>
                <a:gd name="connsiteX58" fmla="*/ 167540 w 309563"/>
                <a:gd name="connsiteY58" fmla="*/ 146144 h 338138"/>
                <a:gd name="connsiteX59" fmla="*/ 133350 w 309563"/>
                <a:gd name="connsiteY59" fmla="*/ 89928 h 338138"/>
                <a:gd name="connsiteX60" fmla="*/ 221456 w 309563"/>
                <a:gd name="connsiteY60" fmla="*/ 20638 h 338138"/>
                <a:gd name="connsiteX61" fmla="*/ 66675 w 309563"/>
                <a:gd name="connsiteY61" fmla="*/ 19050 h 338138"/>
                <a:gd name="connsiteX62" fmla="*/ 66675 w 309563"/>
                <a:gd name="connsiteY62" fmla="*/ 30163 h 338138"/>
                <a:gd name="connsiteX63" fmla="*/ 127000 w 309563"/>
                <a:gd name="connsiteY63" fmla="*/ 30163 h 338138"/>
                <a:gd name="connsiteX64" fmla="*/ 127000 w 309563"/>
                <a:gd name="connsiteY64" fmla="*/ 19050 h 338138"/>
                <a:gd name="connsiteX65" fmla="*/ 26531 w 309563"/>
                <a:gd name="connsiteY65" fmla="*/ 0 h 338138"/>
                <a:gd name="connsiteX66" fmla="*/ 45102 w 309563"/>
                <a:gd name="connsiteY66" fmla="*/ 0 h 338138"/>
                <a:gd name="connsiteX67" fmla="*/ 50408 w 309563"/>
                <a:gd name="connsiteY67" fmla="*/ 5283 h 338138"/>
                <a:gd name="connsiteX68" fmla="*/ 184389 w 309563"/>
                <a:gd name="connsiteY68" fmla="*/ 5283 h 338138"/>
                <a:gd name="connsiteX69" fmla="*/ 193675 w 309563"/>
                <a:gd name="connsiteY69" fmla="*/ 13208 h 338138"/>
                <a:gd name="connsiteX70" fmla="*/ 148572 w 309563"/>
                <a:gd name="connsiteY70" fmla="*/ 33021 h 338138"/>
                <a:gd name="connsiteX71" fmla="*/ 135307 w 309563"/>
                <a:gd name="connsiteY71" fmla="*/ 44909 h 338138"/>
                <a:gd name="connsiteX72" fmla="*/ 30510 w 309563"/>
                <a:gd name="connsiteY72" fmla="*/ 44909 h 338138"/>
                <a:gd name="connsiteX73" fmla="*/ 30510 w 309563"/>
                <a:gd name="connsiteY73" fmla="*/ 283983 h 338138"/>
                <a:gd name="connsiteX74" fmla="*/ 163164 w 309563"/>
                <a:gd name="connsiteY74" fmla="*/ 283983 h 338138"/>
                <a:gd name="connsiteX75" fmla="*/ 163164 w 309563"/>
                <a:gd name="connsiteY75" fmla="*/ 187561 h 338138"/>
                <a:gd name="connsiteX76" fmla="*/ 193675 w 309563"/>
                <a:gd name="connsiteY76" fmla="*/ 180957 h 338138"/>
                <a:gd name="connsiteX77" fmla="*/ 193675 w 309563"/>
                <a:gd name="connsiteY77" fmla="*/ 328892 h 338138"/>
                <a:gd name="connsiteX78" fmla="*/ 184389 w 309563"/>
                <a:gd name="connsiteY78" fmla="*/ 338138 h 338138"/>
                <a:gd name="connsiteX79" fmla="*/ 9286 w 309563"/>
                <a:gd name="connsiteY79" fmla="*/ 338138 h 338138"/>
                <a:gd name="connsiteX80" fmla="*/ 0 w 309563"/>
                <a:gd name="connsiteY80" fmla="*/ 328892 h 338138"/>
                <a:gd name="connsiteX81" fmla="*/ 0 w 309563"/>
                <a:gd name="connsiteY81" fmla="*/ 14529 h 338138"/>
                <a:gd name="connsiteX82" fmla="*/ 9286 w 309563"/>
                <a:gd name="connsiteY82" fmla="*/ 5283 h 338138"/>
                <a:gd name="connsiteX83" fmla="*/ 21224 w 309563"/>
                <a:gd name="connsiteY83" fmla="*/ 5283 h 338138"/>
                <a:gd name="connsiteX84" fmla="*/ 26531 w 309563"/>
                <a:gd name="connsiteY8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09563" h="338138">
                  <a:moveTo>
                    <a:pt x="96838" y="300038"/>
                  </a:moveTo>
                  <a:cubicBezTo>
                    <a:pt x="90700" y="300038"/>
                    <a:pt x="85725" y="304658"/>
                    <a:pt x="85725" y="310357"/>
                  </a:cubicBezTo>
                  <a:cubicBezTo>
                    <a:pt x="85725" y="316056"/>
                    <a:pt x="90700" y="320676"/>
                    <a:pt x="96838" y="320676"/>
                  </a:cubicBezTo>
                  <a:cubicBezTo>
                    <a:pt x="102976" y="320676"/>
                    <a:pt x="107951" y="316056"/>
                    <a:pt x="107951" y="310357"/>
                  </a:cubicBezTo>
                  <a:cubicBezTo>
                    <a:pt x="107951" y="304658"/>
                    <a:pt x="102976" y="300038"/>
                    <a:pt x="96838" y="300038"/>
                  </a:cubicBezTo>
                  <a:close/>
                  <a:moveTo>
                    <a:pt x="206375" y="68263"/>
                  </a:moveTo>
                  <a:lnTo>
                    <a:pt x="206375" y="112713"/>
                  </a:lnTo>
                  <a:lnTo>
                    <a:pt x="214312" y="112713"/>
                  </a:lnTo>
                  <a:lnTo>
                    <a:pt x="214312" y="85726"/>
                  </a:lnTo>
                  <a:lnTo>
                    <a:pt x="225425" y="107951"/>
                  </a:lnTo>
                  <a:lnTo>
                    <a:pt x="230188" y="107951"/>
                  </a:lnTo>
                  <a:lnTo>
                    <a:pt x="241300" y="85726"/>
                  </a:lnTo>
                  <a:lnTo>
                    <a:pt x="241300" y="112713"/>
                  </a:lnTo>
                  <a:lnTo>
                    <a:pt x="249238" y="112713"/>
                  </a:lnTo>
                  <a:lnTo>
                    <a:pt x="249238" y="103562"/>
                  </a:lnTo>
                  <a:cubicBezTo>
                    <a:pt x="249238" y="103562"/>
                    <a:pt x="249238" y="103562"/>
                    <a:pt x="251925" y="106176"/>
                  </a:cubicBezTo>
                  <a:cubicBezTo>
                    <a:pt x="255955" y="110099"/>
                    <a:pt x="261328" y="112713"/>
                    <a:pt x="266701" y="112713"/>
                  </a:cubicBezTo>
                  <a:cubicBezTo>
                    <a:pt x="277447" y="112713"/>
                    <a:pt x="284163" y="107484"/>
                    <a:pt x="284163" y="99640"/>
                  </a:cubicBezTo>
                  <a:cubicBezTo>
                    <a:pt x="284163" y="90488"/>
                    <a:pt x="276104" y="87874"/>
                    <a:pt x="269387" y="85259"/>
                  </a:cubicBezTo>
                  <a:cubicBezTo>
                    <a:pt x="262671" y="83951"/>
                    <a:pt x="261328" y="82644"/>
                    <a:pt x="261328" y="80029"/>
                  </a:cubicBezTo>
                  <a:cubicBezTo>
                    <a:pt x="261328" y="77415"/>
                    <a:pt x="265357" y="76107"/>
                    <a:pt x="268044" y="76107"/>
                  </a:cubicBezTo>
                  <a:cubicBezTo>
                    <a:pt x="270731" y="76107"/>
                    <a:pt x="274760" y="76107"/>
                    <a:pt x="276104" y="77415"/>
                  </a:cubicBezTo>
                  <a:cubicBezTo>
                    <a:pt x="276104" y="77415"/>
                    <a:pt x="276104" y="77415"/>
                    <a:pt x="278790" y="80029"/>
                  </a:cubicBezTo>
                  <a:cubicBezTo>
                    <a:pt x="278790" y="80029"/>
                    <a:pt x="278790" y="80029"/>
                    <a:pt x="284163" y="73493"/>
                  </a:cubicBezTo>
                  <a:cubicBezTo>
                    <a:pt x="284163" y="73493"/>
                    <a:pt x="284163" y="73493"/>
                    <a:pt x="280133" y="70878"/>
                  </a:cubicBezTo>
                  <a:cubicBezTo>
                    <a:pt x="277447" y="69571"/>
                    <a:pt x="273417" y="68263"/>
                    <a:pt x="268044" y="68263"/>
                  </a:cubicBezTo>
                  <a:cubicBezTo>
                    <a:pt x="258641" y="68263"/>
                    <a:pt x="251925" y="72185"/>
                    <a:pt x="251925" y="80029"/>
                  </a:cubicBezTo>
                  <a:cubicBezTo>
                    <a:pt x="251925" y="89181"/>
                    <a:pt x="261328" y="91796"/>
                    <a:pt x="266701" y="93103"/>
                  </a:cubicBezTo>
                  <a:cubicBezTo>
                    <a:pt x="273417" y="95718"/>
                    <a:pt x="276104" y="97025"/>
                    <a:pt x="276104" y="99640"/>
                  </a:cubicBezTo>
                  <a:cubicBezTo>
                    <a:pt x="276104" y="103562"/>
                    <a:pt x="270731" y="103562"/>
                    <a:pt x="266701" y="103562"/>
                  </a:cubicBezTo>
                  <a:cubicBezTo>
                    <a:pt x="264014" y="103562"/>
                    <a:pt x="259984" y="102254"/>
                    <a:pt x="257298" y="100947"/>
                  </a:cubicBezTo>
                  <a:cubicBezTo>
                    <a:pt x="257298" y="100947"/>
                    <a:pt x="257298" y="100947"/>
                    <a:pt x="254611" y="97025"/>
                  </a:cubicBezTo>
                  <a:cubicBezTo>
                    <a:pt x="254611" y="97025"/>
                    <a:pt x="254611" y="97025"/>
                    <a:pt x="249238" y="103562"/>
                  </a:cubicBezTo>
                  <a:lnTo>
                    <a:pt x="249238" y="68263"/>
                  </a:lnTo>
                  <a:lnTo>
                    <a:pt x="241300" y="68263"/>
                  </a:lnTo>
                  <a:lnTo>
                    <a:pt x="227012" y="93663"/>
                  </a:lnTo>
                  <a:lnTo>
                    <a:pt x="214312" y="68263"/>
                  </a:lnTo>
                  <a:close/>
                  <a:moveTo>
                    <a:pt x="157163" y="68263"/>
                  </a:moveTo>
                  <a:lnTo>
                    <a:pt x="157163" y="112713"/>
                  </a:lnTo>
                  <a:lnTo>
                    <a:pt x="165100" y="112713"/>
                  </a:lnTo>
                  <a:lnTo>
                    <a:pt x="165100" y="85726"/>
                  </a:lnTo>
                  <a:lnTo>
                    <a:pt x="176213" y="107951"/>
                  </a:lnTo>
                  <a:lnTo>
                    <a:pt x="180976" y="107951"/>
                  </a:lnTo>
                  <a:lnTo>
                    <a:pt x="192088" y="85726"/>
                  </a:lnTo>
                  <a:lnTo>
                    <a:pt x="192088" y="112713"/>
                  </a:lnTo>
                  <a:lnTo>
                    <a:pt x="200026" y="112713"/>
                  </a:lnTo>
                  <a:lnTo>
                    <a:pt x="200026" y="68263"/>
                  </a:lnTo>
                  <a:lnTo>
                    <a:pt x="192088" y="68263"/>
                  </a:lnTo>
                  <a:lnTo>
                    <a:pt x="179388" y="93663"/>
                  </a:lnTo>
                  <a:lnTo>
                    <a:pt x="163513" y="68263"/>
                  </a:lnTo>
                  <a:close/>
                  <a:moveTo>
                    <a:pt x="221456" y="20638"/>
                  </a:moveTo>
                  <a:cubicBezTo>
                    <a:pt x="270113" y="20638"/>
                    <a:pt x="309563" y="52014"/>
                    <a:pt x="309563" y="89928"/>
                  </a:cubicBezTo>
                  <a:cubicBezTo>
                    <a:pt x="309563" y="129149"/>
                    <a:pt x="270113" y="160525"/>
                    <a:pt x="221456" y="160525"/>
                  </a:cubicBezTo>
                  <a:cubicBezTo>
                    <a:pt x="218826" y="160525"/>
                    <a:pt x="217511" y="160525"/>
                    <a:pt x="216196" y="160525"/>
                  </a:cubicBezTo>
                  <a:cubicBezTo>
                    <a:pt x="189896" y="173599"/>
                    <a:pt x="170170" y="176213"/>
                    <a:pt x="159650" y="176213"/>
                  </a:cubicBezTo>
                  <a:cubicBezTo>
                    <a:pt x="155705" y="176213"/>
                    <a:pt x="154390" y="174906"/>
                    <a:pt x="153075" y="174906"/>
                  </a:cubicBezTo>
                  <a:cubicBezTo>
                    <a:pt x="151760" y="174906"/>
                    <a:pt x="150445" y="173599"/>
                    <a:pt x="150445" y="172291"/>
                  </a:cubicBezTo>
                  <a:cubicBezTo>
                    <a:pt x="149130" y="170984"/>
                    <a:pt x="150445" y="169676"/>
                    <a:pt x="151760" y="168369"/>
                  </a:cubicBezTo>
                  <a:cubicBezTo>
                    <a:pt x="163595" y="157910"/>
                    <a:pt x="166225" y="150066"/>
                    <a:pt x="167540" y="146144"/>
                  </a:cubicBezTo>
                  <a:cubicBezTo>
                    <a:pt x="145185" y="133071"/>
                    <a:pt x="133350" y="112153"/>
                    <a:pt x="133350" y="89928"/>
                  </a:cubicBezTo>
                  <a:cubicBezTo>
                    <a:pt x="133350" y="52014"/>
                    <a:pt x="172800" y="20638"/>
                    <a:pt x="221456" y="20638"/>
                  </a:cubicBezTo>
                  <a:close/>
                  <a:moveTo>
                    <a:pt x="66675" y="19050"/>
                  </a:moveTo>
                  <a:lnTo>
                    <a:pt x="66675" y="30163"/>
                  </a:lnTo>
                  <a:lnTo>
                    <a:pt x="127000" y="30163"/>
                  </a:lnTo>
                  <a:lnTo>
                    <a:pt x="127000" y="19050"/>
                  </a:lnTo>
                  <a:close/>
                  <a:moveTo>
                    <a:pt x="26531" y="0"/>
                  </a:moveTo>
                  <a:cubicBezTo>
                    <a:pt x="26531" y="0"/>
                    <a:pt x="26531" y="0"/>
                    <a:pt x="45102" y="0"/>
                  </a:cubicBezTo>
                  <a:cubicBezTo>
                    <a:pt x="47755" y="0"/>
                    <a:pt x="50408" y="2641"/>
                    <a:pt x="50408" y="5283"/>
                  </a:cubicBezTo>
                  <a:cubicBezTo>
                    <a:pt x="50408" y="5283"/>
                    <a:pt x="50408" y="5283"/>
                    <a:pt x="184389" y="5283"/>
                  </a:cubicBezTo>
                  <a:cubicBezTo>
                    <a:pt x="188369" y="5283"/>
                    <a:pt x="192348" y="9246"/>
                    <a:pt x="193675" y="13208"/>
                  </a:cubicBezTo>
                  <a:cubicBezTo>
                    <a:pt x="176430" y="17171"/>
                    <a:pt x="160511" y="23775"/>
                    <a:pt x="148572" y="33021"/>
                  </a:cubicBezTo>
                  <a:cubicBezTo>
                    <a:pt x="143266" y="36984"/>
                    <a:pt x="139287" y="40946"/>
                    <a:pt x="135307" y="44909"/>
                  </a:cubicBezTo>
                  <a:cubicBezTo>
                    <a:pt x="135307" y="44909"/>
                    <a:pt x="135307" y="44909"/>
                    <a:pt x="30510" y="44909"/>
                  </a:cubicBezTo>
                  <a:cubicBezTo>
                    <a:pt x="30510" y="44909"/>
                    <a:pt x="30510" y="44909"/>
                    <a:pt x="30510" y="283983"/>
                  </a:cubicBezTo>
                  <a:cubicBezTo>
                    <a:pt x="30510" y="283983"/>
                    <a:pt x="30510" y="283983"/>
                    <a:pt x="163164" y="283983"/>
                  </a:cubicBezTo>
                  <a:lnTo>
                    <a:pt x="163164" y="187561"/>
                  </a:lnTo>
                  <a:cubicBezTo>
                    <a:pt x="172450" y="187561"/>
                    <a:pt x="181736" y="184919"/>
                    <a:pt x="193675" y="180957"/>
                  </a:cubicBezTo>
                  <a:cubicBezTo>
                    <a:pt x="193675" y="180957"/>
                    <a:pt x="193675" y="180957"/>
                    <a:pt x="193675" y="328892"/>
                  </a:cubicBezTo>
                  <a:cubicBezTo>
                    <a:pt x="193675" y="334176"/>
                    <a:pt x="189695" y="338138"/>
                    <a:pt x="184389" y="338138"/>
                  </a:cubicBezTo>
                  <a:cubicBezTo>
                    <a:pt x="184389" y="338138"/>
                    <a:pt x="184389" y="338138"/>
                    <a:pt x="9286" y="338138"/>
                  </a:cubicBezTo>
                  <a:cubicBezTo>
                    <a:pt x="3979" y="338138"/>
                    <a:pt x="0" y="334176"/>
                    <a:pt x="0" y="328892"/>
                  </a:cubicBezTo>
                  <a:cubicBezTo>
                    <a:pt x="0" y="328892"/>
                    <a:pt x="0" y="328892"/>
                    <a:pt x="0" y="14529"/>
                  </a:cubicBezTo>
                  <a:cubicBezTo>
                    <a:pt x="0" y="9246"/>
                    <a:pt x="3979" y="5283"/>
                    <a:pt x="9286" y="5283"/>
                  </a:cubicBezTo>
                  <a:cubicBezTo>
                    <a:pt x="9286" y="5283"/>
                    <a:pt x="9286" y="5283"/>
                    <a:pt x="21224" y="5283"/>
                  </a:cubicBezTo>
                  <a:cubicBezTo>
                    <a:pt x="21224" y="2641"/>
                    <a:pt x="23877" y="0"/>
                    <a:pt x="265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矩形 12"/>
            <p:cNvSpPr/>
            <p:nvPr/>
          </p:nvSpPr>
          <p:spPr>
            <a:xfrm>
              <a:off x="6300192" y="2067694"/>
              <a:ext cx="1842997" cy="1080120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10000"/>
            </a:bodyPr>
            <a:lstStyle/>
            <a:p>
              <a:pPr marL="114300" lvl="0">
                <a:spcBef>
                  <a:spcPts val="1600"/>
                </a:spcBef>
                <a:buSzPts val="1800"/>
              </a:pPr>
              <a:r>
                <a:rPr lang="zh-TW" altLang="en-US" sz="32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黑名單</a:t>
              </a:r>
              <a:r>
                <a:rPr lang="zh-TW" altLang="en-US" sz="3200" dirty="0" smtClean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封鎖</a:t>
              </a:r>
              <a:endParaRPr lang="en-US" altLang="zh-TW" sz="320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14300" lvl="0">
                <a:spcBef>
                  <a:spcPts val="1600"/>
                </a:spcBef>
                <a:buSzPts val="1800"/>
              </a:pPr>
              <a:r>
                <a:rPr lang="zh-TW" altLang="en-US" sz="3200" dirty="0" smtClean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</a:t>
              </a:r>
              <a:r>
                <a:rPr lang="zh-TW" altLang="en-US" sz="32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方法無效</a:t>
              </a:r>
            </a:p>
          </p:txBody>
        </p:sp>
      </p:grpSp>
      <p:sp>
        <p:nvSpPr>
          <p:cNvPr id="20" name="文本框 173">
            <a:extLst/>
          </p:cNvPr>
          <p:cNvSpPr txBox="1"/>
          <p:nvPr/>
        </p:nvSpPr>
        <p:spPr>
          <a:xfrm>
            <a:off x="539552" y="411510"/>
            <a:ext cx="3744416" cy="1041466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什麼是釣魚網站?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5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a89d2df-c045-47b9-8691-de29f9901f55"/>
          <p:cNvGrpSpPr>
            <a:grpSpLocks noChangeAspect="1"/>
          </p:cNvGrpSpPr>
          <p:nvPr/>
        </p:nvGrpSpPr>
        <p:grpSpPr>
          <a:xfrm>
            <a:off x="1547664" y="876300"/>
            <a:ext cx="6082193" cy="3726480"/>
            <a:chOff x="2063552" y="1168400"/>
            <a:chExt cx="8109591" cy="4968640"/>
          </a:xfrm>
        </p:grpSpPr>
        <p:sp>
          <p:nvSpPr>
            <p:cNvPr id="3" name="Freeform: Shape 2"/>
            <p:cNvSpPr>
              <a:spLocks/>
            </p:cNvSpPr>
            <p:nvPr/>
          </p:nvSpPr>
          <p:spPr bwMode="auto">
            <a:xfrm>
              <a:off x="4631294" y="1943601"/>
              <a:ext cx="2938083" cy="3185713"/>
            </a:xfrm>
            <a:custGeom>
              <a:avLst/>
              <a:gdLst>
                <a:gd name="T0" fmla="*/ 2015 w 2015"/>
                <a:gd name="T1" fmla="*/ 1007 h 1636"/>
                <a:gd name="T2" fmla="*/ 1385 w 2015"/>
                <a:gd name="T3" fmla="*/ 1636 h 1636"/>
                <a:gd name="T4" fmla="*/ 0 w 2015"/>
                <a:gd name="T5" fmla="*/ 251 h 1636"/>
                <a:gd name="T6" fmla="*/ 1008 w 2015"/>
                <a:gd name="T7" fmla="*/ 0 h 1636"/>
                <a:gd name="T8" fmla="*/ 2015 w 2015"/>
                <a:gd name="T9" fmla="*/ 1007 h 1636"/>
                <a:gd name="connsiteX0" fmla="*/ 7488 w 7488"/>
                <a:gd name="connsiteY0" fmla="*/ 6155 h 10000"/>
                <a:gd name="connsiteX1" fmla="*/ 4361 w 7488"/>
                <a:gd name="connsiteY1" fmla="*/ 10000 h 10000"/>
                <a:gd name="connsiteX2" fmla="*/ 0 w 7488"/>
                <a:gd name="connsiteY2" fmla="*/ 4596 h 10000"/>
                <a:gd name="connsiteX3" fmla="*/ 2490 w 7488"/>
                <a:gd name="connsiteY3" fmla="*/ 0 h 10000"/>
                <a:gd name="connsiteX4" fmla="*/ 7488 w 7488"/>
                <a:gd name="connsiteY4" fmla="*/ 615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8" h="10000">
                  <a:moveTo>
                    <a:pt x="7488" y="6155"/>
                  </a:moveTo>
                  <a:lnTo>
                    <a:pt x="4361" y="10000"/>
                  </a:lnTo>
                  <a:lnTo>
                    <a:pt x="0" y="4596"/>
                  </a:lnTo>
                  <a:lnTo>
                    <a:pt x="2490" y="0"/>
                  </a:lnTo>
                  <a:lnTo>
                    <a:pt x="7488" y="6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  <a:normAutofit/>
            </a:bodyPr>
            <a:lstStyle/>
            <a:p>
              <a:r>
                <a:rPr lang="id-ID"/>
                <a:t>v</a:t>
              </a:r>
            </a:p>
          </p:txBody>
        </p:sp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4623460" y="1168400"/>
              <a:ext cx="5549683" cy="2802102"/>
            </a:xfrm>
            <a:custGeom>
              <a:avLst/>
              <a:gdLst>
                <a:gd name="T0" fmla="*/ 2850 w 2850"/>
                <a:gd name="T1" fmla="*/ 719 h 1439"/>
                <a:gd name="T2" fmla="*/ 2027 w 2850"/>
                <a:gd name="T3" fmla="*/ 0 h 1439"/>
                <a:gd name="T4" fmla="*/ 2027 w 2850"/>
                <a:gd name="T5" fmla="*/ 291 h 1439"/>
                <a:gd name="T6" fmla="*/ 0 w 2850"/>
                <a:gd name="T7" fmla="*/ 291 h 1439"/>
                <a:gd name="T8" fmla="*/ 0 w 2850"/>
                <a:gd name="T9" fmla="*/ 1146 h 1439"/>
                <a:gd name="T10" fmla="*/ 2027 w 2850"/>
                <a:gd name="T11" fmla="*/ 1146 h 1439"/>
                <a:gd name="T12" fmla="*/ 2027 w 2850"/>
                <a:gd name="T13" fmla="*/ 1439 h 1439"/>
                <a:gd name="T14" fmla="*/ 2850 w 2850"/>
                <a:gd name="T15" fmla="*/ 71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39">
                  <a:moveTo>
                    <a:pt x="2850" y="719"/>
                  </a:moveTo>
                  <a:lnTo>
                    <a:pt x="2027" y="0"/>
                  </a:lnTo>
                  <a:lnTo>
                    <a:pt x="2027" y="291"/>
                  </a:lnTo>
                  <a:lnTo>
                    <a:pt x="0" y="291"/>
                  </a:lnTo>
                  <a:lnTo>
                    <a:pt x="0" y="1146"/>
                  </a:lnTo>
                  <a:lnTo>
                    <a:pt x="2027" y="1146"/>
                  </a:lnTo>
                  <a:lnTo>
                    <a:pt x="2027" y="1439"/>
                  </a:lnTo>
                  <a:lnTo>
                    <a:pt x="2850" y="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2063552" y="3332989"/>
              <a:ext cx="5549683" cy="2804051"/>
            </a:xfrm>
            <a:custGeom>
              <a:avLst/>
              <a:gdLst>
                <a:gd name="T0" fmla="*/ 0 w 2850"/>
                <a:gd name="T1" fmla="*/ 719 h 1440"/>
                <a:gd name="T2" fmla="*/ 823 w 2850"/>
                <a:gd name="T3" fmla="*/ 1440 h 1440"/>
                <a:gd name="T4" fmla="*/ 823 w 2850"/>
                <a:gd name="T5" fmla="*/ 1147 h 1440"/>
                <a:gd name="T6" fmla="*/ 2850 w 2850"/>
                <a:gd name="T7" fmla="*/ 1147 h 1440"/>
                <a:gd name="T8" fmla="*/ 2850 w 2850"/>
                <a:gd name="T9" fmla="*/ 292 h 1440"/>
                <a:gd name="T10" fmla="*/ 823 w 2850"/>
                <a:gd name="T11" fmla="*/ 292 h 1440"/>
                <a:gd name="T12" fmla="*/ 823 w 2850"/>
                <a:gd name="T13" fmla="*/ 0 h 1440"/>
                <a:gd name="T14" fmla="*/ 0 w 2850"/>
                <a:gd name="T15" fmla="*/ 71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40">
                  <a:moveTo>
                    <a:pt x="0" y="719"/>
                  </a:moveTo>
                  <a:lnTo>
                    <a:pt x="823" y="1440"/>
                  </a:lnTo>
                  <a:lnTo>
                    <a:pt x="823" y="1147"/>
                  </a:lnTo>
                  <a:lnTo>
                    <a:pt x="2850" y="1147"/>
                  </a:lnTo>
                  <a:lnTo>
                    <a:pt x="2850" y="292"/>
                  </a:lnTo>
                  <a:lnTo>
                    <a:pt x="823" y="292"/>
                  </a:lnTo>
                  <a:lnTo>
                    <a:pt x="823" y="0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04568" y="4417245"/>
              <a:ext cx="678025" cy="638908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21" name="Oval 20"/>
              <p:cNvSpPr>
                <a:spLocks/>
              </p:cNvSpPr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1"/>
              <p:cNvSpPr>
                <a:spLocks/>
              </p:cNvSpPr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54479" y="2265082"/>
              <a:ext cx="660642" cy="619353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12" name="Freeform: Shape 11"/>
              <p:cNvSpPr>
                <a:spLocks/>
              </p:cNvSpPr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12"/>
              <p:cNvSpPr>
                <a:spLocks/>
              </p:cNvSpPr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3"/>
              <p:cNvSpPr>
                <a:spLocks/>
              </p:cNvSpPr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4"/>
              <p:cNvSpPr>
                <a:spLocks/>
              </p:cNvSpPr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15"/>
              <p:cNvSpPr>
                <a:spLocks/>
              </p:cNvSpPr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16"/>
              <p:cNvSpPr>
                <a:spLocks/>
              </p:cNvSpPr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17"/>
              <p:cNvSpPr>
                <a:spLocks/>
              </p:cNvSpPr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18"/>
              <p:cNvSpPr>
                <a:spLocks/>
              </p:cNvSpPr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9"/>
              <p:cNvSpPr>
                <a:spLocks/>
              </p:cNvSpPr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903979" y="2084851"/>
              <a:ext cx="1723549" cy="86409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眾多手法騙取網路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使用者</a:t>
              </a:r>
              <a:endParaRPr lang="en-US" altLang="zh-TW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>
                <a:lnSpc>
                  <a:spcPct val="1140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個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，造成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眾多損失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7595" y="4197085"/>
              <a:ext cx="3001791" cy="124813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分析釣魚網站各個特徵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endParaRPr lang="en-US" altLang="zh-TW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>
                <a:lnSpc>
                  <a:spcPct val="1140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訓練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模型並預測釣魚網站</a:t>
              </a:r>
            </a:p>
          </p:txBody>
        </p:sp>
      </p:grpSp>
      <p:sp>
        <p:nvSpPr>
          <p:cNvPr id="23" name="文本框 173">
            <a:extLst/>
          </p:cNvPr>
          <p:cNvSpPr txBox="1"/>
          <p:nvPr/>
        </p:nvSpPr>
        <p:spPr>
          <a:xfrm>
            <a:off x="539552" y="411510"/>
            <a:ext cx="3744416" cy="72008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研究動機與目的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8">
            <a:extLst>
              <a:ext uri="{FF2B5EF4-FFF2-40B4-BE49-F238E27FC236}">
                <a16:creationId xmlns:a16="http://schemas.microsoft.com/office/drawing/2014/main" id="{D5FA4EB1-CDDA-4F79-BB7A-B8DE5B7081FF}"/>
              </a:ext>
            </a:extLst>
          </p:cNvPr>
          <p:cNvSpPr txBox="1"/>
          <p:nvPr/>
        </p:nvSpPr>
        <p:spPr>
          <a:xfrm>
            <a:off x="3131840" y="2067694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文獻回顧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05F8785A-BA11-4CBC-9106-4C2C308E1BA8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BBA225E-EDF0-46B5-B6EB-2D50A7F7B6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05826" y="1224874"/>
            <a:ext cx="3150350" cy="3147076"/>
            <a:chOff x="3005826" y="1224874"/>
            <a:chExt cx="2767309" cy="2738248"/>
          </a:xfrm>
        </p:grpSpPr>
        <p:grpSp>
          <p:nvGrpSpPr>
            <p:cNvPr id="4" name="Group 22"/>
            <p:cNvGrpSpPr/>
            <p:nvPr/>
          </p:nvGrpSpPr>
          <p:grpSpPr>
            <a:xfrm>
              <a:off x="3005826" y="2625756"/>
              <a:ext cx="1348913" cy="1337366"/>
              <a:chOff x="4240774" y="3658107"/>
              <a:chExt cx="1798551" cy="1783154"/>
            </a:xfrm>
          </p:grpSpPr>
          <p:sp>
            <p:nvSpPr>
              <p:cNvPr id="31" name="Freeform: Shape 10"/>
              <p:cNvSpPr/>
              <p:nvPr/>
            </p:nvSpPr>
            <p:spPr>
              <a:xfrm>
                <a:off x="4240774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1"/>
              <p:cNvSpPr/>
              <p:nvPr/>
            </p:nvSpPr>
            <p:spPr>
              <a:xfrm rot="10800000">
                <a:off x="4601381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5"/>
              <p:cNvSpPr>
                <a:spLocks/>
              </p:cNvSpPr>
              <p:nvPr/>
            </p:nvSpPr>
            <p:spPr bwMode="auto">
              <a:xfrm>
                <a:off x="4955342" y="4275861"/>
                <a:ext cx="354013" cy="521291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3"/>
            <p:cNvGrpSpPr/>
            <p:nvPr/>
          </p:nvGrpSpPr>
          <p:grpSpPr>
            <a:xfrm>
              <a:off x="3017374" y="1224874"/>
              <a:ext cx="1337366" cy="1348913"/>
              <a:chOff x="4240773" y="1830232"/>
              <a:chExt cx="1783154" cy="1798551"/>
            </a:xfrm>
          </p:grpSpPr>
          <p:grpSp>
            <p:nvGrpSpPr>
              <p:cNvPr id="27" name="Group 3"/>
              <p:cNvGrpSpPr/>
              <p:nvPr/>
            </p:nvGrpSpPr>
            <p:grpSpPr>
              <a:xfrm>
                <a:off x="4240773" y="1830232"/>
                <a:ext cx="1783154" cy="1798551"/>
                <a:chOff x="3273487" y="1407637"/>
                <a:chExt cx="1248068" cy="1258845"/>
              </a:xfrm>
            </p:grpSpPr>
            <p:sp>
              <p:nvSpPr>
                <p:cNvPr id="29" name="Freeform: Shape 4"/>
                <p:cNvSpPr/>
                <p:nvPr/>
              </p:nvSpPr>
              <p:spPr>
                <a:xfrm rot="5400000">
                  <a:off x="3268098" y="1413026"/>
                  <a:ext cx="1258845" cy="1248068"/>
                </a:xfrm>
                <a:custGeom>
                  <a:avLst/>
                  <a:gdLst>
                    <a:gd name="connsiteX0" fmla="*/ 186889 w 1678460"/>
                    <a:gd name="connsiteY0" fmla="*/ 1170350 h 1664090"/>
                    <a:gd name="connsiteX1" fmla="*/ 495340 w 1678460"/>
                    <a:gd name="connsiteY1" fmla="*/ 1478801 h 1664090"/>
                    <a:gd name="connsiteX2" fmla="*/ 844815 w 1678460"/>
                    <a:gd name="connsiteY2" fmla="*/ 1478801 h 1664090"/>
                    <a:gd name="connsiteX3" fmla="*/ 1491571 w 1678460"/>
                    <a:gd name="connsiteY3" fmla="*/ 832045 h 1664090"/>
                    <a:gd name="connsiteX4" fmla="*/ 1491571 w 1678460"/>
                    <a:gd name="connsiteY4" fmla="*/ 493740 h 1664090"/>
                    <a:gd name="connsiteX5" fmla="*/ 1183120 w 1678460"/>
                    <a:gd name="connsiteY5" fmla="*/ 185289 h 1664090"/>
                    <a:gd name="connsiteX6" fmla="*/ 833645 w 1678460"/>
                    <a:gd name="connsiteY6" fmla="*/ 185289 h 1664090"/>
                    <a:gd name="connsiteX7" fmla="*/ 186889 w 1678460"/>
                    <a:gd name="connsiteY7" fmla="*/ 832045 h 1664090"/>
                    <a:gd name="connsiteX8" fmla="*/ 0 w 1678460"/>
                    <a:gd name="connsiteY8" fmla="*/ 1664090 h 1664090"/>
                    <a:gd name="connsiteX9" fmla="*/ 0 w 1678460"/>
                    <a:gd name="connsiteY9" fmla="*/ 832045 h 1664090"/>
                    <a:gd name="connsiteX10" fmla="*/ 832045 w 1678460"/>
                    <a:gd name="connsiteY10" fmla="*/ 0 h 1664090"/>
                    <a:gd name="connsiteX11" fmla="*/ 1678460 w 1678460"/>
                    <a:gd name="connsiteY11" fmla="*/ 0 h 1664090"/>
                    <a:gd name="connsiteX12" fmla="*/ 1678460 w 1678460"/>
                    <a:gd name="connsiteY12" fmla="*/ 832045 h 1664090"/>
                    <a:gd name="connsiteX13" fmla="*/ 846415 w 1678460"/>
                    <a:gd name="connsiteY13" fmla="*/ 166409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78460" h="1664090">
                      <a:moveTo>
                        <a:pt x="186889" y="1170350"/>
                      </a:move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lnTo>
                        <a:pt x="833645" y="185289"/>
                      </a:lnTo>
                      <a:cubicBezTo>
                        <a:pt x="476452" y="185289"/>
                        <a:pt x="186889" y="474852"/>
                        <a:pt x="186889" y="832045"/>
                      </a:cubicBezTo>
                      <a:close/>
                      <a:moveTo>
                        <a:pt x="0" y="1664090"/>
                      </a:move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5"/>
                <p:cNvSpPr/>
                <p:nvPr/>
              </p:nvSpPr>
              <p:spPr>
                <a:xfrm rot="5400000">
                  <a:off x="3538911" y="1666948"/>
                  <a:ext cx="723639" cy="749693"/>
                </a:xfrm>
                <a:custGeom>
                  <a:avLst/>
                  <a:gdLst>
                    <a:gd name="connsiteX0" fmla="*/ 112428 w 964852"/>
                    <a:gd name="connsiteY0" fmla="*/ 709448 h 999590"/>
                    <a:gd name="connsiteX1" fmla="*/ 291270 w 964852"/>
                    <a:gd name="connsiteY1" fmla="*/ 888290 h 999590"/>
                    <a:gd name="connsiteX2" fmla="*/ 487422 w 964852"/>
                    <a:gd name="connsiteY2" fmla="*/ 888290 h 999590"/>
                    <a:gd name="connsiteX3" fmla="*/ 862416 w 964852"/>
                    <a:gd name="connsiteY3" fmla="*/ 513296 h 999590"/>
                    <a:gd name="connsiteX4" fmla="*/ 862416 w 964852"/>
                    <a:gd name="connsiteY4" fmla="*/ 290142 h 999590"/>
                    <a:gd name="connsiteX5" fmla="*/ 683574 w 964852"/>
                    <a:gd name="connsiteY5" fmla="*/ 111300 h 999590"/>
                    <a:gd name="connsiteX6" fmla="*/ 487422 w 964852"/>
                    <a:gd name="connsiteY6" fmla="*/ 111300 h 999590"/>
                    <a:gd name="connsiteX7" fmla="*/ 112428 w 964852"/>
                    <a:gd name="connsiteY7" fmla="*/ 486294 h 999590"/>
                    <a:gd name="connsiteX8" fmla="*/ 0 w 964852"/>
                    <a:gd name="connsiteY8" fmla="*/ 769511 h 999590"/>
                    <a:gd name="connsiteX9" fmla="*/ 0 w 964852"/>
                    <a:gd name="connsiteY9" fmla="*/ 482426 h 999590"/>
                    <a:gd name="connsiteX10" fmla="*/ 482426 w 964852"/>
                    <a:gd name="connsiteY10" fmla="*/ 0 h 999590"/>
                    <a:gd name="connsiteX11" fmla="*/ 734773 w 964852"/>
                    <a:gd name="connsiteY11" fmla="*/ 0 h 999590"/>
                    <a:gd name="connsiteX12" fmla="*/ 964852 w 964852"/>
                    <a:gd name="connsiteY12" fmla="*/ 230079 h 999590"/>
                    <a:gd name="connsiteX13" fmla="*/ 964852 w 964852"/>
                    <a:gd name="connsiteY13" fmla="*/ 517164 h 999590"/>
                    <a:gd name="connsiteX14" fmla="*/ 482426 w 964852"/>
                    <a:gd name="connsiteY14" fmla="*/ 999590 h 999590"/>
                    <a:gd name="connsiteX15" fmla="*/ 230079 w 964852"/>
                    <a:gd name="connsiteY15" fmla="*/ 999590 h 999590"/>
                    <a:gd name="connsiteX16" fmla="*/ 0 w 964852"/>
                    <a:gd name="connsiteY16" fmla="*/ 769511 h 999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64852" h="999590">
                      <a:moveTo>
                        <a:pt x="112428" y="709448"/>
                      </a:moveTo>
                      <a:cubicBezTo>
                        <a:pt x="112428" y="808220"/>
                        <a:pt x="192498" y="888290"/>
                        <a:pt x="291270" y="888290"/>
                      </a:cubicBezTo>
                      <a:lnTo>
                        <a:pt x="487422" y="888290"/>
                      </a:lnTo>
                      <a:cubicBezTo>
                        <a:pt x="694525" y="888290"/>
                        <a:pt x="862416" y="720399"/>
                        <a:pt x="862416" y="513296"/>
                      </a:cubicBezTo>
                      <a:lnTo>
                        <a:pt x="862416" y="290142"/>
                      </a:lnTo>
                      <a:cubicBezTo>
                        <a:pt x="862416" y="191370"/>
                        <a:pt x="782346" y="111300"/>
                        <a:pt x="683574" y="111300"/>
                      </a:cubicBezTo>
                      <a:lnTo>
                        <a:pt x="487422" y="111300"/>
                      </a:lnTo>
                      <a:cubicBezTo>
                        <a:pt x="280319" y="111300"/>
                        <a:pt x="112428" y="279191"/>
                        <a:pt x="112428" y="486294"/>
                      </a:cubicBezTo>
                      <a:close/>
                      <a:moveTo>
                        <a:pt x="0" y="769511"/>
                      </a:moveTo>
                      <a:lnTo>
                        <a:pt x="0" y="482426"/>
                      </a:lnTo>
                      <a:cubicBezTo>
                        <a:pt x="0" y="215989"/>
                        <a:pt x="215989" y="0"/>
                        <a:pt x="482426" y="0"/>
                      </a:cubicBezTo>
                      <a:lnTo>
                        <a:pt x="734773" y="0"/>
                      </a:lnTo>
                      <a:cubicBezTo>
                        <a:pt x="861842" y="0"/>
                        <a:pt x="964852" y="103010"/>
                        <a:pt x="964852" y="230079"/>
                      </a:cubicBezTo>
                      <a:lnTo>
                        <a:pt x="964852" y="517164"/>
                      </a:lnTo>
                      <a:cubicBezTo>
                        <a:pt x="964852" y="783601"/>
                        <a:pt x="748863" y="999590"/>
                        <a:pt x="482426" y="999590"/>
                      </a:cubicBezTo>
                      <a:lnTo>
                        <a:pt x="230079" y="999590"/>
                      </a:lnTo>
                      <a:cubicBezTo>
                        <a:pt x="103010" y="999590"/>
                        <a:pt x="0" y="896580"/>
                        <a:pt x="0" y="7695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8" name="Freeform: Shape 17"/>
              <p:cNvSpPr>
                <a:spLocks/>
              </p:cNvSpPr>
              <p:nvPr/>
            </p:nvSpPr>
            <p:spPr bwMode="auto">
              <a:xfrm>
                <a:off x="4961490" y="2477045"/>
                <a:ext cx="439990" cy="439990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25"/>
            <p:cNvGrpSpPr/>
            <p:nvPr/>
          </p:nvGrpSpPr>
          <p:grpSpPr>
            <a:xfrm>
              <a:off x="4424222" y="1236422"/>
              <a:ext cx="1348913" cy="1337366"/>
              <a:chOff x="6078982" y="1845629"/>
              <a:chExt cx="1798551" cy="1783154"/>
            </a:xfrm>
          </p:grpSpPr>
          <p:grpSp>
            <p:nvGrpSpPr>
              <p:cNvPr id="23" name="Group 6"/>
              <p:cNvGrpSpPr/>
              <p:nvPr/>
            </p:nvGrpSpPr>
            <p:grpSpPr>
              <a:xfrm>
                <a:off x="6078982" y="1845629"/>
                <a:ext cx="1798551" cy="1783154"/>
                <a:chOff x="4560089" y="1430787"/>
                <a:chExt cx="1258845" cy="1248068"/>
              </a:xfrm>
            </p:grpSpPr>
            <p:sp>
              <p:nvSpPr>
                <p:cNvPr id="25" name="Freeform: Shape 7"/>
                <p:cNvSpPr/>
                <p:nvPr/>
              </p:nvSpPr>
              <p:spPr>
                <a:xfrm>
                  <a:off x="4560089" y="1430787"/>
                  <a:ext cx="1258845" cy="1248068"/>
                </a:xfrm>
                <a:custGeom>
                  <a:avLst/>
                  <a:gdLst>
                    <a:gd name="connsiteX0" fmla="*/ 833645 w 1678460"/>
                    <a:gd name="connsiteY0" fmla="*/ 185289 h 1664090"/>
                    <a:gd name="connsiteX1" fmla="*/ 186889 w 1678460"/>
                    <a:gd name="connsiteY1" fmla="*/ 832045 h 1664090"/>
                    <a:gd name="connsiteX2" fmla="*/ 186889 w 1678460"/>
                    <a:gd name="connsiteY2" fmla="*/ 1170350 h 1664090"/>
                    <a:gd name="connsiteX3" fmla="*/ 495340 w 1678460"/>
                    <a:gd name="connsiteY3" fmla="*/ 1478801 h 1664090"/>
                    <a:gd name="connsiteX4" fmla="*/ 844815 w 1678460"/>
                    <a:gd name="connsiteY4" fmla="*/ 1478801 h 1664090"/>
                    <a:gd name="connsiteX5" fmla="*/ 1491571 w 1678460"/>
                    <a:gd name="connsiteY5" fmla="*/ 832045 h 1664090"/>
                    <a:gd name="connsiteX6" fmla="*/ 1491571 w 1678460"/>
                    <a:gd name="connsiteY6" fmla="*/ 493740 h 1664090"/>
                    <a:gd name="connsiteX7" fmla="*/ 1183120 w 1678460"/>
                    <a:gd name="connsiteY7" fmla="*/ 185289 h 1664090"/>
                    <a:gd name="connsiteX8" fmla="*/ 832045 w 1678460"/>
                    <a:gd name="connsiteY8" fmla="*/ 0 h 1664090"/>
                    <a:gd name="connsiteX9" fmla="*/ 1678460 w 1678460"/>
                    <a:gd name="connsiteY9" fmla="*/ 0 h 1664090"/>
                    <a:gd name="connsiteX10" fmla="*/ 1678460 w 1678460"/>
                    <a:gd name="connsiteY10" fmla="*/ 832045 h 1664090"/>
                    <a:gd name="connsiteX11" fmla="*/ 846415 w 1678460"/>
                    <a:gd name="connsiteY11" fmla="*/ 1664090 h 1664090"/>
                    <a:gd name="connsiteX12" fmla="*/ 0 w 1678460"/>
                    <a:gd name="connsiteY12" fmla="*/ 1664090 h 1664090"/>
                    <a:gd name="connsiteX13" fmla="*/ 0 w 1678460"/>
                    <a:gd name="connsiteY13" fmla="*/ 832045 h 1664090"/>
                    <a:gd name="connsiteX14" fmla="*/ 832045 w 1678460"/>
                    <a:gd name="connsiteY14" fmla="*/ 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78460" h="1664090">
                      <a:moveTo>
                        <a:pt x="833645" y="185289"/>
                      </a:moveTo>
                      <a:cubicBezTo>
                        <a:pt x="476452" y="185289"/>
                        <a:pt x="186889" y="474852"/>
                        <a:pt x="186889" y="832045"/>
                      </a:cubicBezTo>
                      <a:lnTo>
                        <a:pt x="186889" y="1170350"/>
                      </a:ln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close/>
                      <a:moveTo>
                        <a:pt x="832045" y="0"/>
                      </a:move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lnTo>
                        <a:pt x="0" y="1664090"/>
                      </a:ln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Freeform: Shape 8"/>
                <p:cNvSpPr/>
                <p:nvPr/>
              </p:nvSpPr>
              <p:spPr>
                <a:xfrm rot="10800000">
                  <a:off x="4814665" y="1660340"/>
                  <a:ext cx="749693" cy="743274"/>
                </a:xfrm>
                <a:custGeom>
                  <a:avLst/>
                  <a:gdLst>
                    <a:gd name="connsiteX0" fmla="*/ 503121 w 999590"/>
                    <a:gd name="connsiteY0" fmla="*/ 880685 h 991032"/>
                    <a:gd name="connsiteX1" fmla="*/ 888290 w 999590"/>
                    <a:gd name="connsiteY1" fmla="*/ 495516 h 991032"/>
                    <a:gd name="connsiteX2" fmla="*/ 888290 w 999590"/>
                    <a:gd name="connsiteY2" fmla="*/ 294042 h 991032"/>
                    <a:gd name="connsiteX3" fmla="*/ 704595 w 999590"/>
                    <a:gd name="connsiteY3" fmla="*/ 110347 h 991032"/>
                    <a:gd name="connsiteX4" fmla="*/ 496469 w 999590"/>
                    <a:gd name="connsiteY4" fmla="*/ 110347 h 991032"/>
                    <a:gd name="connsiteX5" fmla="*/ 111300 w 999590"/>
                    <a:gd name="connsiteY5" fmla="*/ 495516 h 991032"/>
                    <a:gd name="connsiteX6" fmla="*/ 111300 w 999590"/>
                    <a:gd name="connsiteY6" fmla="*/ 696990 h 991032"/>
                    <a:gd name="connsiteX7" fmla="*/ 294995 w 999590"/>
                    <a:gd name="connsiteY7" fmla="*/ 880685 h 991032"/>
                    <a:gd name="connsiteX8" fmla="*/ 504074 w 999590"/>
                    <a:gd name="connsiteY8" fmla="*/ 991032 h 991032"/>
                    <a:gd name="connsiteX9" fmla="*/ 236321 w 999590"/>
                    <a:gd name="connsiteY9" fmla="*/ 991032 h 991032"/>
                    <a:gd name="connsiteX10" fmla="*/ 0 w 999590"/>
                    <a:gd name="connsiteY10" fmla="*/ 754711 h 991032"/>
                    <a:gd name="connsiteX11" fmla="*/ 0 w 999590"/>
                    <a:gd name="connsiteY11" fmla="*/ 495516 h 991032"/>
                    <a:gd name="connsiteX12" fmla="*/ 495516 w 999590"/>
                    <a:gd name="connsiteY12" fmla="*/ 0 h 991032"/>
                    <a:gd name="connsiteX13" fmla="*/ 763269 w 999590"/>
                    <a:gd name="connsiteY13" fmla="*/ 0 h 991032"/>
                    <a:gd name="connsiteX14" fmla="*/ 999590 w 999590"/>
                    <a:gd name="connsiteY14" fmla="*/ 236321 h 991032"/>
                    <a:gd name="connsiteX15" fmla="*/ 999590 w 999590"/>
                    <a:gd name="connsiteY15" fmla="*/ 495516 h 991032"/>
                    <a:gd name="connsiteX16" fmla="*/ 504074 w 999590"/>
                    <a:gd name="connsiteY16" fmla="*/ 991032 h 99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9590" h="991032">
                      <a:moveTo>
                        <a:pt x="503121" y="880685"/>
                      </a:moveTo>
                      <a:cubicBezTo>
                        <a:pt x="715844" y="880685"/>
                        <a:pt x="888290" y="708239"/>
                        <a:pt x="888290" y="495516"/>
                      </a:cubicBezTo>
                      <a:lnTo>
                        <a:pt x="888290" y="294042"/>
                      </a:lnTo>
                      <a:cubicBezTo>
                        <a:pt x="888290" y="192590"/>
                        <a:pt x="806047" y="110347"/>
                        <a:pt x="704595" y="110347"/>
                      </a:cubicBezTo>
                      <a:lnTo>
                        <a:pt x="496469" y="110347"/>
                      </a:lnTo>
                      <a:cubicBezTo>
                        <a:pt x="283746" y="110347"/>
                        <a:pt x="111300" y="282793"/>
                        <a:pt x="111300" y="495516"/>
                      </a:cubicBezTo>
                      <a:lnTo>
                        <a:pt x="111300" y="696990"/>
                      </a:lnTo>
                      <a:cubicBezTo>
                        <a:pt x="111300" y="798442"/>
                        <a:pt x="193543" y="880685"/>
                        <a:pt x="294995" y="880685"/>
                      </a:cubicBezTo>
                      <a:close/>
                      <a:moveTo>
                        <a:pt x="504074" y="991032"/>
                      </a:moveTo>
                      <a:lnTo>
                        <a:pt x="236321" y="991032"/>
                      </a:lnTo>
                      <a:cubicBezTo>
                        <a:pt x="105805" y="991032"/>
                        <a:pt x="0" y="885227"/>
                        <a:pt x="0" y="754711"/>
                      </a:cubicBezTo>
                      <a:lnTo>
                        <a:pt x="0" y="495516"/>
                      </a:lnTo>
                      <a:cubicBezTo>
                        <a:pt x="0" y="221850"/>
                        <a:pt x="221850" y="0"/>
                        <a:pt x="495516" y="0"/>
                      </a:cubicBezTo>
                      <a:lnTo>
                        <a:pt x="763269" y="0"/>
                      </a:lnTo>
                      <a:cubicBezTo>
                        <a:pt x="893785" y="0"/>
                        <a:pt x="999590" y="105805"/>
                        <a:pt x="999590" y="236321"/>
                      </a:cubicBezTo>
                      <a:lnTo>
                        <a:pt x="999590" y="495516"/>
                      </a:lnTo>
                      <a:cubicBezTo>
                        <a:pt x="999590" y="769182"/>
                        <a:pt x="777740" y="991032"/>
                        <a:pt x="504074" y="9910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4" name="Freeform: Shape 18"/>
              <p:cNvSpPr>
                <a:spLocks/>
              </p:cNvSpPr>
              <p:nvPr/>
            </p:nvSpPr>
            <p:spPr bwMode="auto">
              <a:xfrm>
                <a:off x="6723903" y="2502993"/>
                <a:ext cx="432339" cy="338351"/>
              </a:xfrm>
              <a:custGeom>
                <a:avLst/>
                <a:gdLst/>
                <a:ahLst/>
                <a:cxnLst>
                  <a:cxn ang="0">
                    <a:pos x="64" y="48"/>
                  </a:cxn>
                  <a:cxn ang="0">
                    <a:pos x="61" y="50"/>
                  </a:cxn>
                  <a:cxn ang="0">
                    <a:pos x="2" y="50"/>
                  </a:cxn>
                  <a:cxn ang="0">
                    <a:pos x="0" y="48"/>
                  </a:cxn>
                  <a:cxn ang="0">
                    <a:pos x="0" y="43"/>
                  </a:cxn>
                  <a:cxn ang="0">
                    <a:pos x="2" y="41"/>
                  </a:cxn>
                  <a:cxn ang="0">
                    <a:pos x="61" y="41"/>
                  </a:cxn>
                  <a:cxn ang="0">
                    <a:pos x="64" y="43"/>
                  </a:cxn>
                  <a:cxn ang="0">
                    <a:pos x="64" y="48"/>
                  </a:cxn>
                  <a:cxn ang="0">
                    <a:pos x="59" y="20"/>
                  </a:cxn>
                  <a:cxn ang="0">
                    <a:pos x="57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4" y="16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9" y="16"/>
                  </a:cxn>
                  <a:cxn ang="0">
                    <a:pos x="59" y="20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3" y="29"/>
                  </a:cxn>
                  <a:cxn ang="0">
                    <a:pos x="16" y="27"/>
                  </a:cxn>
                  <a:cxn ang="0">
                    <a:pos x="48" y="27"/>
                  </a:cxn>
                  <a:cxn ang="0">
                    <a:pos x="50" y="29"/>
                  </a:cxn>
                  <a:cxn ang="0">
                    <a:pos x="50" y="34"/>
                  </a:cxn>
                  <a:cxn ang="0">
                    <a:pos x="45" y="7"/>
                  </a:cxn>
                  <a:cxn ang="0">
                    <a:pos x="43" y="9"/>
                  </a:cxn>
                  <a:cxn ang="0">
                    <a:pos x="20" y="9"/>
                  </a:cxn>
                  <a:cxn ang="0">
                    <a:pos x="18" y="7"/>
                  </a:cxn>
                  <a:cxn ang="0">
                    <a:pos x="18" y="2"/>
                  </a:cxn>
                  <a:cxn ang="0">
                    <a:pos x="20" y="0"/>
                  </a:cxn>
                  <a:cxn ang="0">
                    <a:pos x="43" y="0"/>
                  </a:cxn>
                  <a:cxn ang="0">
                    <a:pos x="45" y="2"/>
                  </a:cxn>
                  <a:cxn ang="0">
                    <a:pos x="45" y="7"/>
                  </a:cxn>
                </a:cxnLst>
                <a:rect l="0" t="0" r="r" b="b"/>
                <a:pathLst>
                  <a:path w="64" h="50">
                    <a:moveTo>
                      <a:pt x="64" y="48"/>
                    </a:moveTo>
                    <a:cubicBezTo>
                      <a:pt x="64" y="49"/>
                      <a:pt x="63" y="50"/>
                      <a:pt x="61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49"/>
                      <a:pt x="0" y="4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1" y="41"/>
                      <a:pt x="2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3" y="41"/>
                      <a:pt x="64" y="42"/>
                      <a:pt x="64" y="43"/>
                    </a:cubicBezTo>
                    <a:lnTo>
                      <a:pt x="64" y="48"/>
                    </a:lnTo>
                    <a:close/>
                    <a:moveTo>
                      <a:pt x="59" y="20"/>
                    </a:moveTo>
                    <a:cubicBezTo>
                      <a:pt x="59" y="22"/>
                      <a:pt x="58" y="23"/>
                      <a:pt x="5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3"/>
                      <a:pt x="4" y="22"/>
                      <a:pt x="4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9" y="14"/>
                      <a:pt x="59" y="16"/>
                    </a:cubicBezTo>
                    <a:lnTo>
                      <a:pt x="59" y="20"/>
                    </a:lnTo>
                    <a:close/>
                    <a:moveTo>
                      <a:pt x="50" y="34"/>
                    </a:moveTo>
                    <a:cubicBezTo>
                      <a:pt x="50" y="35"/>
                      <a:pt x="49" y="36"/>
                      <a:pt x="48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3" y="35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8"/>
                      <a:pt x="15" y="27"/>
                      <a:pt x="16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50" y="28"/>
                      <a:pt x="50" y="29"/>
                    </a:cubicBezTo>
                    <a:lnTo>
                      <a:pt x="50" y="34"/>
                    </a:lnTo>
                    <a:close/>
                    <a:moveTo>
                      <a:pt x="45" y="7"/>
                    </a:moveTo>
                    <a:cubicBezTo>
                      <a:pt x="45" y="8"/>
                      <a:pt x="44" y="9"/>
                      <a:pt x="4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8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lnTo>
                      <a:pt x="45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19"/>
            <p:cNvGrpSpPr/>
            <p:nvPr/>
          </p:nvGrpSpPr>
          <p:grpSpPr>
            <a:xfrm>
              <a:off x="4424222" y="2625756"/>
              <a:ext cx="1348913" cy="1337366"/>
              <a:chOff x="6078982" y="3658107"/>
              <a:chExt cx="1798551" cy="1783154"/>
            </a:xfrm>
          </p:grpSpPr>
          <p:sp>
            <p:nvSpPr>
              <p:cNvPr id="20" name="Freeform: Shape 16"/>
              <p:cNvSpPr>
                <a:spLocks/>
              </p:cNvSpPr>
              <p:nvPr/>
            </p:nvSpPr>
            <p:spPr bwMode="auto">
              <a:xfrm>
                <a:off x="6770009" y="4338234"/>
                <a:ext cx="410267" cy="404321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28"/>
              <p:cNvSpPr/>
              <p:nvPr/>
            </p:nvSpPr>
            <p:spPr>
              <a:xfrm flipH="1">
                <a:off x="6078982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1"/>
              <p:cNvSpPr/>
              <p:nvPr/>
            </p:nvSpPr>
            <p:spPr>
              <a:xfrm rot="10800000" flipH="1">
                <a:off x="6439589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" name="Group 35"/>
          <p:cNvGrpSpPr/>
          <p:nvPr/>
        </p:nvGrpSpPr>
        <p:grpSpPr>
          <a:xfrm>
            <a:off x="323528" y="2859782"/>
            <a:ext cx="2682299" cy="1512168"/>
            <a:chOff x="7669600" y="2078902"/>
            <a:chExt cx="2857341" cy="1204962"/>
          </a:xfrm>
        </p:grpSpPr>
        <p:sp>
          <p:nvSpPr>
            <p:cNvPr id="18" name="TextBox 37"/>
            <p:cNvSpPr txBox="1"/>
            <p:nvPr/>
          </p:nvSpPr>
          <p:spPr>
            <a:xfrm>
              <a:off x="7669600" y="2078902"/>
              <a:ext cx="2857341" cy="586198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b="1" dirty="0">
                  <a:solidFill>
                    <a:schemeClr val="accent1"/>
                  </a:solidFill>
                </a:rPr>
                <a:t>Feature Selection Method:</a:t>
              </a:r>
            </a:p>
          </p:txBody>
        </p:sp>
        <p:sp>
          <p:nvSpPr>
            <p:cNvPr id="19" name="TextBox 38"/>
            <p:cNvSpPr txBox="1">
              <a:spLocks/>
            </p:cNvSpPr>
            <p:nvPr/>
          </p:nvSpPr>
          <p:spPr>
            <a:xfrm>
              <a:off x="7823014" y="2665098"/>
              <a:ext cx="2703925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lnSpcReduction="10000"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Information Gain(IG)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Symmetrical Uncertainty(SU)</a:t>
              </a:r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6084168" y="3003798"/>
            <a:ext cx="2199918" cy="1507705"/>
            <a:chOff x="1197898" y="2503545"/>
            <a:chExt cx="2198693" cy="1006991"/>
          </a:xfrm>
        </p:grpSpPr>
        <p:sp>
          <p:nvSpPr>
            <p:cNvPr id="16" name="TextBox 40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dirty="0"/>
                <a:t>Evaluation:</a:t>
              </a:r>
            </a:p>
          </p:txBody>
        </p:sp>
        <p:sp>
          <p:nvSpPr>
            <p:cNvPr id="17" name="TextBox 41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Accuracy(Main)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error rate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F1 Score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Precision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Recall</a:t>
              </a: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467544" y="699542"/>
            <a:ext cx="3024336" cy="2088232"/>
            <a:chOff x="8328246" y="2276873"/>
            <a:chExt cx="2198694" cy="1327397"/>
          </a:xfrm>
        </p:grpSpPr>
        <p:sp>
          <p:nvSpPr>
            <p:cNvPr id="14" name="TextBox 43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b="1" dirty="0">
                  <a:solidFill>
                    <a:schemeClr val="accent1"/>
                  </a:solidFill>
                </a:rPr>
                <a:t>Prediction Methods:</a:t>
              </a:r>
            </a:p>
          </p:txBody>
        </p:sp>
        <p:sp>
          <p:nvSpPr>
            <p:cNvPr id="15" name="TextBox 44"/>
            <p:cNvSpPr txBox="1">
              <a:spLocks/>
            </p:cNvSpPr>
            <p:nvPr/>
          </p:nvSpPr>
          <p:spPr>
            <a:xfrm>
              <a:off x="8328246" y="2665098"/>
              <a:ext cx="2198693" cy="939172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400" dirty="0"/>
                <a:t>Decision tree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SVM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RF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Logical Regression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Naive Bayes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Incremental Reduced Error Pruning(IREP)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NN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Extreme Learning Machine(ELM)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Multi Layer Perceptron(MLP)</a:t>
              </a: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6012160" y="915566"/>
            <a:ext cx="1911886" cy="1152128"/>
            <a:chOff x="1197898" y="2503545"/>
            <a:chExt cx="2198693" cy="1006991"/>
          </a:xfrm>
        </p:grpSpPr>
        <p:sp>
          <p:nvSpPr>
            <p:cNvPr id="12" name="TextBox 46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dirty="0"/>
                <a:t>Training Method:</a:t>
              </a:r>
            </a:p>
          </p:txBody>
        </p:sp>
        <p:sp>
          <p:nvSpPr>
            <p:cNvPr id="13" name="TextBox 47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Cross Validation</a:t>
              </a:r>
            </a:p>
          </p:txBody>
        </p:sp>
      </p:grpSp>
      <p:sp>
        <p:nvSpPr>
          <p:cNvPr id="35" name="文本框 173">
            <a:extLst/>
          </p:cNvPr>
          <p:cNvSpPr txBox="1"/>
          <p:nvPr/>
        </p:nvSpPr>
        <p:spPr>
          <a:xfrm>
            <a:off x="323528" y="253534"/>
            <a:ext cx="3744416" cy="72008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/>
              <a:t>文獻回顧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5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2627784" y="1995686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資料概述與資料分析</a:t>
            </a: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D846FADE-6446-4C51-AD5D-871BED7007A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41F435-6FEB-4C42-9ACD-34147E6412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179512" y="267494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概述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08341"/>
              </p:ext>
            </p:extLst>
          </p:nvPr>
        </p:nvGraphicFramePr>
        <p:xfrm>
          <a:off x="251520" y="1131590"/>
          <a:ext cx="8640960" cy="3474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40302024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4889703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5266772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4345314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309187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54129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having_IP_Address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URL_Length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Shortining_Service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having_At_Symbol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double_slash_redirecting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Prefix_Suffix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8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having_Sub_Domain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SSLfinal_State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Domain_registeration_length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Favicon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HTTPS_toke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2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Request_URL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URL_of_Anchor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Links_in_tags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SFH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Submitting_to_email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Abnormal_URL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7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Redirect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on_mouseover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RightClick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popUpWidnow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Iframe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age_of_domain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97944"/>
                  </a:ext>
                </a:extLst>
              </a:tr>
              <a:tr h="616583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DNSRecord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web_traffic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Page_Rank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Google_Index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Links_pointing_to_page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B8989"/>
      </a:dk2>
      <a:lt2>
        <a:srgbClr val="F0F0F0"/>
      </a:lt2>
      <a:accent1>
        <a:srgbClr val="1EA6BB"/>
      </a:accent1>
      <a:accent2>
        <a:srgbClr val="9AACAF"/>
      </a:accent2>
      <a:accent3>
        <a:srgbClr val="1EA6BB"/>
      </a:accent3>
      <a:accent4>
        <a:srgbClr val="9AACAF"/>
      </a:accent4>
      <a:accent5>
        <a:srgbClr val="1EA6BB"/>
      </a:accent5>
      <a:accent6>
        <a:srgbClr val="9AACAF"/>
      </a:accent6>
      <a:hlink>
        <a:srgbClr val="1EA6BB"/>
      </a:hlink>
      <a:folHlink>
        <a:srgbClr val="9A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920</Words>
  <Application>Microsoft Office PowerPoint</Application>
  <PresentationFormat>如螢幕大小 (16:9)</PresentationFormat>
  <Paragraphs>212</Paragraphs>
  <Slides>33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Microsoft YaHei</vt:lpstr>
      <vt:lpstr>Microsoft YaHei</vt:lpstr>
      <vt:lpstr>宋体</vt:lpstr>
      <vt:lpstr>新細明體</vt:lpstr>
      <vt:lpstr>Arial</vt:lpstr>
      <vt:lpstr>Calibri</vt:lpstr>
      <vt:lpstr>Impact</vt:lpstr>
      <vt:lpstr>Microsoft Himalaya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Leng-Chieh Tsai</cp:lastModifiedBy>
  <cp:revision>270</cp:revision>
  <dcterms:created xsi:type="dcterms:W3CDTF">2015-12-11T17:46:17Z</dcterms:created>
  <dcterms:modified xsi:type="dcterms:W3CDTF">2019-06-24T13:01:29Z</dcterms:modified>
</cp:coreProperties>
</file>