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45DF-8983-4C8A-9699-4D5B88FC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5D83F-7D4C-4EFF-874E-CA3CB831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24E05-8389-4027-BAE3-93A0DDCA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456D3-3F98-4E55-9AB7-6347A15C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1FE53-306E-4BD2-BC4D-9679957A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4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FEED-A090-4335-8F91-633ADAFC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9833E-9C68-4D39-AC03-FA2926F9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6C656-48E2-431B-8F75-E15AF2FE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FFCC-539B-40F0-AFD4-CC52644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A614D-91B5-45EE-87B7-1D785412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0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806B1-BA98-4746-BA1C-38217013A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EC1BE-DC14-437A-BE50-B0CD391E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32770-12E6-4950-B78F-EBF371B1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FA73C-DE49-41D0-A1AA-C3D70E4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9ED12-E726-499A-976D-31FA113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4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B447-4B06-4C8D-B755-3F81AB9D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74814-1A62-4F3E-8957-68308B68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5D2EB-99B8-47AD-90BC-DF19ED51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94098-A9B1-4A6B-8F7B-CC60C064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572BC-9929-46A8-B02F-F6588E16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975FC-DBEB-4FEA-ABD2-E962079A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FD48C-114B-4C03-B0B8-223E6774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D15C6-8FC8-40B1-B146-3C214DC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502CE-6A10-4605-81D4-432C6FF2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68790-B364-411E-B5A0-F433C03C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8E96-CB1E-40C2-886F-16156D7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98C6D-C08D-4F10-AF81-E3924394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667AB-5E45-43EF-8E47-A2D70F13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8F6A4-E384-42C1-A350-50F915CD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5C8EF-1A1F-463C-B27E-62823638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52FE6-AD08-440E-90BD-5876EE17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CC74-E2B0-4FDD-9DF5-7A7186BF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2018D-00D0-4ABB-B1C2-6285967E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C4784-A3BF-4F8B-B473-0036FC78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4616B-9DC5-495D-B1C3-0093AC478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ACE6CF-C594-4B60-A812-1AA6FEE2F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8221E-612F-4D05-BCDE-B477977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2FF92-291F-43AD-A264-050D3D91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B14080-EF66-4F82-911D-41E8A97F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CC97-4B27-4DA6-81E0-2484B9DA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2AC7BE-02C4-49B3-83FE-6327E950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E2DBFC-3D33-43AD-8C3D-9A17DC48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C8DD1-4C7D-4B9A-BD62-75757963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6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8FE0E-4890-47E0-8E21-2C2B8B0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0B1390-A11D-4B65-A548-3FF9B051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DAD9E-B052-42D5-943E-0EDD0111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B55-E475-409B-85EA-CF8A626D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1CF21-81FF-465C-B2BA-9D5CDA9F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4D792-5437-42C9-A96F-92E112CB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6CF8A-4840-47B7-820E-418A49F0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EC287-D464-4944-81F3-E4ECC177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04CB7-0F5A-48B8-9095-5ABCF5B5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4584-5539-4C84-8D50-B645FD90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0C3B8-A720-486F-90D8-7C2B7F41D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BDDDE-93C3-4FF3-85EB-55DBAD24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84E8F-7738-40C8-8179-CBC0A894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69F85-004A-4438-8DD2-654E412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A4A5B-3EB1-4CE3-866A-982D37C3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0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03B8F-343D-4721-811D-502009E5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71B8F-EE85-4FD8-9BE4-AE90FCCA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4E70D-8C47-4E2C-9969-407AD1E5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1949-FD1D-40B9-817B-0AAD6CAB18D8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0E7AC-E5B4-4C73-A5A8-73290F59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B4C59-2443-46EB-9B10-83A73B8D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1233-E7E4-4DA7-B049-1E3F6F53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BF6FA-F35A-488E-8F83-6C18659D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1234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5349-2AAD-4E5D-8A43-50DA669E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00E9B-41AC-4563-8AA5-CF4AFF39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48ED9-4BFF-4C3C-8952-4C5E7C43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0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1234</vt:lpstr>
      <vt:lpstr>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550456817@qq.com</dc:creator>
  <cp:lastModifiedBy>550456817@qq.com</cp:lastModifiedBy>
  <cp:revision>1</cp:revision>
  <dcterms:created xsi:type="dcterms:W3CDTF">2018-10-24T10:04:42Z</dcterms:created>
  <dcterms:modified xsi:type="dcterms:W3CDTF">2018-10-24T10:05:35Z</dcterms:modified>
</cp:coreProperties>
</file>