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478" r:id="rId2"/>
    <p:sldId id="483" r:id="rId3"/>
    <p:sldId id="476"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CC6600"/>
    <a:srgbClr val="CC3300"/>
    <a:srgbClr val="AE0B0B"/>
    <a:srgbClr val="3D3D3D"/>
    <a:srgbClr val="393939"/>
    <a:srgbClr val="CC0000"/>
    <a:srgbClr val="99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1328" autoAdjust="0"/>
  </p:normalViewPr>
  <p:slideViewPr>
    <p:cSldViewPr snapToGrid="0">
      <p:cViewPr varScale="1">
        <p:scale>
          <a:sx n="81" d="100"/>
          <a:sy n="81" d="100"/>
        </p:scale>
        <p:origin x="-46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2016/4/24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242443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317514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12207758" cy="7096442"/>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9B6DDD-08F0-436D-982C-F99374840B33}" type="slidenum">
              <a:rPr lang="zh-CN" altLang="en-US" smtClean="0"/>
              <a:pPr/>
              <a:t>‹#›</a:t>
            </a:fld>
            <a:endParaRPr lang="zh-CN" altLang="en-US"/>
          </a:p>
        </p:txBody>
      </p:sp>
      <p:pic>
        <p:nvPicPr>
          <p:cNvPr id="8" name="Picture 3" descr="C:\Users\wangwengping\Desktop\logo1.png"/>
          <p:cNvPicPr>
            <a:picLocks noChangeAspect="1" noChangeArrowheads="1"/>
          </p:cNvPicPr>
          <p:nvPr userDrawn="1"/>
        </p:nvPicPr>
        <p:blipFill>
          <a:blip r:embed="rId2"/>
          <a:srcRect/>
          <a:stretch>
            <a:fillRect/>
          </a:stretch>
        </p:blipFill>
        <p:spPr bwMode="auto">
          <a:xfrm>
            <a:off x="10395931" y="159025"/>
            <a:ext cx="1513927" cy="1529088"/>
          </a:xfrm>
          <a:prstGeom prst="rect">
            <a:avLst/>
          </a:prstGeom>
          <a:noFill/>
          <a:ln w="9525">
            <a:noFill/>
            <a:miter lim="800000"/>
            <a:headEnd/>
            <a:tailEnd/>
          </a:ln>
        </p:spPr>
      </p:pic>
    </p:spTree>
    <p:extLst>
      <p:ext uri="{BB962C8B-B14F-4D97-AF65-F5344CB8AC3E}">
        <p14:creationId xmlns:p14="http://schemas.microsoft.com/office/powerpoint/2010/main" val="409919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254929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15515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1385" y="3"/>
            <a:ext cx="12207758" cy="1333497"/>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8" name="Picture 3" descr="C:\Users\wangwengping\Desktop\logo1.png"/>
          <p:cNvPicPr>
            <a:picLocks noChangeAspect="1" noChangeArrowheads="1"/>
          </p:cNvPicPr>
          <p:nvPr userDrawn="1"/>
        </p:nvPicPr>
        <p:blipFill>
          <a:blip r:embed="rId2"/>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838200" y="365125"/>
            <a:ext cx="9365974" cy="96837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520825"/>
            <a:ext cx="10515600" cy="47704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416184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9B6DDD-08F0-436D-982C-F99374840B33}" type="slidenum">
              <a:rPr lang="zh-CN" altLang="en-US" smtClean="0"/>
              <a:pPr/>
              <a:t>‹#›</a:t>
            </a:fld>
            <a:endParaRPr lang="zh-CN" altLang="en-US"/>
          </a:p>
        </p:txBody>
      </p:sp>
      <p:sp>
        <p:nvSpPr>
          <p:cNvPr id="7" name="矩形 6"/>
          <p:cNvSpPr/>
          <p:nvPr userDrawn="1"/>
        </p:nvSpPr>
        <p:spPr>
          <a:xfrm>
            <a:off x="-15758" y="2637186"/>
            <a:ext cx="12207758" cy="1789040"/>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8" name="Picture 3" descr="C:\Users\wangwengping\Desktop\logo1.png"/>
          <p:cNvPicPr>
            <a:picLocks noChangeAspect="1" noChangeArrowheads="1"/>
          </p:cNvPicPr>
          <p:nvPr userDrawn="1"/>
        </p:nvPicPr>
        <p:blipFill>
          <a:blip r:embed="rId2"/>
          <a:srcRect/>
          <a:stretch>
            <a:fillRect/>
          </a:stretch>
        </p:blipFill>
        <p:spPr bwMode="auto">
          <a:xfrm>
            <a:off x="10276663" y="2769706"/>
            <a:ext cx="1513927" cy="1529088"/>
          </a:xfrm>
          <a:prstGeom prst="rect">
            <a:avLst/>
          </a:prstGeom>
          <a:noFill/>
          <a:ln w="9525">
            <a:noFill/>
            <a:miter lim="800000"/>
            <a:headEnd/>
            <a:tailEnd/>
          </a:ln>
        </p:spPr>
      </p:pic>
      <p:sp>
        <p:nvSpPr>
          <p:cNvPr id="10" name="标题 1"/>
          <p:cNvSpPr>
            <a:spLocks noGrp="1"/>
          </p:cNvSpPr>
          <p:nvPr>
            <p:ph type="title"/>
          </p:nvPr>
        </p:nvSpPr>
        <p:spPr>
          <a:xfrm>
            <a:off x="910689" y="2868924"/>
            <a:ext cx="9365974" cy="1325563"/>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9039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50283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397357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276244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131904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222574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2016/4/24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279182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extLst>
      <p:ext uri="{BB962C8B-B14F-4D97-AF65-F5344CB8AC3E}">
        <p14:creationId xmlns:p14="http://schemas.microsoft.com/office/powerpoint/2010/main" val="3516507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课程设计</a:t>
            </a:r>
            <a:r>
              <a:rPr lang="en-US" altLang="zh-CN" dirty="0" smtClean="0"/>
              <a:t>-</a:t>
            </a:r>
            <a:r>
              <a:rPr lang="zh-CN" altLang="en-US" dirty="0" smtClean="0"/>
              <a:t>船票网订单业务</a:t>
            </a:r>
            <a:endParaRPr lang="zh-CN" altLang="en-US" dirty="0"/>
          </a:p>
        </p:txBody>
      </p:sp>
      <p:sp>
        <p:nvSpPr>
          <p:cNvPr id="3" name="副标题 2"/>
          <p:cNvSpPr>
            <a:spLocks noGrp="1"/>
          </p:cNvSpPr>
          <p:nvPr>
            <p:ph type="subTitle" idx="1"/>
          </p:nvPr>
        </p:nvSpPr>
        <p:spPr>
          <a:xfrm>
            <a:off x="1524000" y="4597116"/>
            <a:ext cx="9144000" cy="1655762"/>
          </a:xfrm>
        </p:spPr>
        <p:txBody>
          <a:bodyPr/>
          <a:lstStyle/>
          <a:p>
            <a:r>
              <a:rPr lang="zh-CN" altLang="en-US" dirty="0" smtClean="0"/>
              <a:t>讲师：陈伟俊</a:t>
            </a:r>
            <a:endParaRPr lang="zh-CN" altLang="en-US" dirty="0"/>
          </a:p>
        </p:txBody>
      </p:sp>
    </p:spTree>
    <p:extLst>
      <p:ext uri="{BB962C8B-B14F-4D97-AF65-F5344CB8AC3E}">
        <p14:creationId xmlns:p14="http://schemas.microsoft.com/office/powerpoint/2010/main" val="150018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项目介绍</a:t>
            </a:r>
            <a:endParaRPr lang="zh-CN" altLang="en-US" dirty="0"/>
          </a:p>
        </p:txBody>
      </p:sp>
      <p:sp>
        <p:nvSpPr>
          <p:cNvPr id="3" name="内容占位符 2"/>
          <p:cNvSpPr>
            <a:spLocks noGrp="1"/>
          </p:cNvSpPr>
          <p:nvPr>
            <p:ph idx="1"/>
          </p:nvPr>
        </p:nvSpPr>
        <p:spPr/>
        <p:txBody>
          <a:bodyPr>
            <a:normAutofit/>
          </a:bodyPr>
          <a:lstStyle/>
          <a:p>
            <a:r>
              <a:rPr lang="zh-CN" altLang="en-US" dirty="0" smtClean="0"/>
              <a:t>本案例是真实项目，</a:t>
            </a:r>
            <a:r>
              <a:rPr lang="zh-CN" altLang="zh-CN" dirty="0" smtClean="0"/>
              <a:t>实现</a:t>
            </a:r>
            <a:r>
              <a:rPr lang="zh-CN" altLang="zh-CN" dirty="0"/>
              <a:t>目前大连港务公司上线项目“船票网”的在线订票的订单计算画面，动态读取船务信息，票价信息，折扣信息，取票人信息，动态添加乘船人和订单条目，计算订票数量和订单金额，从而巩固</a:t>
            </a:r>
            <a:r>
              <a:rPr lang="en-US" altLang="zh-CN" dirty="0" smtClean="0"/>
              <a:t>HTML</a:t>
            </a:r>
            <a:r>
              <a:rPr lang="zh-CN" altLang="zh-CN" dirty="0" smtClean="0"/>
              <a:t>，</a:t>
            </a:r>
            <a:r>
              <a:rPr lang="en-US" altLang="zh-CN" dirty="0" smtClean="0"/>
              <a:t>CSS</a:t>
            </a:r>
            <a:r>
              <a:rPr lang="zh-CN" altLang="zh-CN" dirty="0" smtClean="0"/>
              <a:t>网页</a:t>
            </a:r>
            <a:r>
              <a:rPr lang="zh-CN" altLang="zh-CN" dirty="0"/>
              <a:t>排版知识，通过</a:t>
            </a:r>
            <a:r>
              <a:rPr lang="en-US" altLang="zh-CN" dirty="0" err="1" smtClean="0"/>
              <a:t>Jquery</a:t>
            </a:r>
            <a:r>
              <a:rPr lang="zh-CN" altLang="zh-CN" dirty="0" smtClean="0"/>
              <a:t>订单</a:t>
            </a:r>
            <a:r>
              <a:rPr lang="zh-CN" altLang="zh-CN" dirty="0"/>
              <a:t>画面前端业务逻辑，提升学生</a:t>
            </a:r>
            <a:r>
              <a:rPr lang="en-US" altLang="zh-CN" dirty="0"/>
              <a:t>JS</a:t>
            </a:r>
            <a:r>
              <a:rPr lang="zh-CN" altLang="zh-CN" dirty="0"/>
              <a:t>算法知识及能力。</a:t>
            </a:r>
            <a:r>
              <a:rPr lang="zh-CN" altLang="en-US" dirty="0" smtClean="0"/>
              <a:t>。</a:t>
            </a:r>
            <a:endParaRPr lang="en-US" altLang="zh-CN" dirty="0" smtClean="0"/>
          </a:p>
          <a:p>
            <a:r>
              <a:rPr lang="zh-CN" altLang="en-US" dirty="0"/>
              <a:t>本</a:t>
            </a:r>
            <a:r>
              <a:rPr lang="zh-CN" altLang="en-US" dirty="0" smtClean="0"/>
              <a:t>次课程设计主要目的是对学生的页面制作和业务逻辑以及数据交互的能力进行提升</a:t>
            </a:r>
            <a:endParaRPr lang="zh-CN" altLang="en-US" dirty="0"/>
          </a:p>
        </p:txBody>
      </p:sp>
    </p:spTree>
    <p:extLst>
      <p:ext uri="{BB962C8B-B14F-4D97-AF65-F5344CB8AC3E}">
        <p14:creationId xmlns:p14="http://schemas.microsoft.com/office/powerpoint/2010/main" val="363568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2607" y="0"/>
            <a:ext cx="12230365" cy="687299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3446" y="0"/>
            <a:ext cx="12191999" cy="6872990"/>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0" name="Picture 3" descr="C:\Users\wangwengping\Desktop\logo1.png"/>
          <p:cNvPicPr>
            <a:picLocks noChangeAspect="1" noChangeArrowheads="1"/>
          </p:cNvPicPr>
          <p:nvPr/>
        </p:nvPicPr>
        <p:blipFill>
          <a:blip r:embed="rId3"/>
          <a:srcRect/>
          <a:stretch>
            <a:fillRect/>
          </a:stretch>
        </p:blipFill>
        <p:spPr bwMode="auto">
          <a:xfrm>
            <a:off x="10383870" y="69279"/>
            <a:ext cx="1513927" cy="1529088"/>
          </a:xfrm>
          <a:prstGeom prst="rect">
            <a:avLst/>
          </a:prstGeom>
          <a:noFill/>
          <a:ln w="9525">
            <a:noFill/>
            <a:miter lim="800000"/>
            <a:headEnd/>
            <a:tailEnd/>
          </a:ln>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3332887"/>
            <a:ext cx="1816755" cy="1822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2279014" y="5469479"/>
            <a:ext cx="6662389" cy="1138773"/>
          </a:xfrm>
          <a:prstGeom prst="rect">
            <a:avLst/>
          </a:prstGeom>
        </p:spPr>
        <p:txBody>
          <a:bodyPr wrap="square">
            <a:spAutoFit/>
          </a:bodyPr>
          <a:lstStyle/>
          <a:p>
            <a:pPr algn="ctr"/>
            <a:r>
              <a:rPr lang="en-US" altLang="zh-CN" sz="2800" b="1" dirty="0" smtClean="0">
                <a:solidFill>
                  <a:prstClr val="white"/>
                </a:solidFill>
                <a:latin typeface="微软雅黑" panose="020B0503020204020204" pitchFamily="34" charset="-122"/>
                <a:ea typeface="微软雅黑" panose="020B0503020204020204" pitchFamily="34" charset="-122"/>
              </a:rPr>
              <a:t>www.ZKer.com.cn</a:t>
            </a:r>
          </a:p>
          <a:p>
            <a:pPr algn="ctr"/>
            <a:endParaRPr lang="en-US" altLang="zh-CN" sz="2000" b="1" dirty="0" smtClean="0">
              <a:solidFill>
                <a:prstClr val="white"/>
              </a:solidFill>
              <a:latin typeface="微软雅黑" panose="020B0503020204020204" pitchFamily="34" charset="-122"/>
              <a:ea typeface="微软雅黑" panose="020B0503020204020204" pitchFamily="34" charset="-122"/>
            </a:endParaRPr>
          </a:p>
          <a:p>
            <a:pPr algn="ctr"/>
            <a:r>
              <a:rPr lang="zh-CN" altLang="en-US" sz="2000" b="1" dirty="0" smtClean="0">
                <a:solidFill>
                  <a:prstClr val="white"/>
                </a:solidFill>
                <a:latin typeface="微软雅黑" panose="020B0503020204020204" pitchFamily="34" charset="-122"/>
                <a:ea typeface="微软雅黑" panose="020B0503020204020204" pitchFamily="34" charset="-122"/>
              </a:rPr>
              <a:t>扫描微信二维码，关注宅客学院</a:t>
            </a:r>
          </a:p>
        </p:txBody>
      </p:sp>
      <p:sp>
        <p:nvSpPr>
          <p:cNvPr id="7" name="矩形 6"/>
          <p:cNvSpPr/>
          <p:nvPr/>
        </p:nvSpPr>
        <p:spPr>
          <a:xfrm>
            <a:off x="4243950" y="1728788"/>
            <a:ext cx="3724096" cy="1107996"/>
          </a:xfrm>
          <a:prstGeom prst="rect">
            <a:avLst/>
          </a:prstGeom>
        </p:spPr>
        <p:txBody>
          <a:bodyPr wrap="square">
            <a:spAutoFit/>
          </a:bodyPr>
          <a:lstStyle/>
          <a:p>
            <a:r>
              <a:rPr lang="zh-CN" altLang="en-US" sz="6600" dirty="0" smtClean="0">
                <a:solidFill>
                  <a:schemeClr val="bg1"/>
                </a:solidFill>
                <a:latin typeface="微软雅黑" panose="020B0503020204020204" pitchFamily="34" charset="-122"/>
                <a:ea typeface="微软雅黑" panose="020B0503020204020204" pitchFamily="34" charset="-122"/>
              </a:rPr>
              <a:t>谢   谢！</a:t>
            </a:r>
            <a:endParaRPr lang="en-US" altLang="zh-CN" sz="6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513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7675</TotalTime>
  <Words>128</Words>
  <Application>Microsoft Office PowerPoint</Application>
  <PresentationFormat>自定义</PresentationFormat>
  <Paragraphs>10</Paragraphs>
  <Slides>3</Slides>
  <Notes>1</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课程设计-船票网订单业务</vt:lpstr>
      <vt:lpstr>项目介绍</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中软</cp:lastModifiedBy>
  <cp:revision>682</cp:revision>
  <dcterms:created xsi:type="dcterms:W3CDTF">2014-03-19T14:07:10Z</dcterms:created>
  <dcterms:modified xsi:type="dcterms:W3CDTF">2016-04-24T15:53:59Z</dcterms:modified>
</cp:coreProperties>
</file>