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78" r:id="rId2"/>
    <p:sldId id="483" r:id="rId3"/>
    <p:sldId id="4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6600"/>
    <a:srgbClr val="CC3300"/>
    <a:srgbClr val="AE0B0B"/>
    <a:srgbClr val="3D3D3D"/>
    <a:srgbClr val="393939"/>
    <a:srgbClr val="CC0000"/>
    <a:srgbClr val="99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1328" autoAdjust="0"/>
  </p:normalViewPr>
  <p:slideViewPr>
    <p:cSldViewPr snapToGrid="0">
      <p:cViewPr varScale="1">
        <p:scale>
          <a:sx n="81" d="100"/>
          <a:sy n="81" d="100"/>
        </p:scale>
        <p:origin x="-46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9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1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207758" cy="7096442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95931" y="159025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1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385" y="3"/>
            <a:ext cx="12207758" cy="1333497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65974" cy="968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5758" y="2637186"/>
            <a:ext cx="12207758" cy="178904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76663" y="2769706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10689" y="2868924"/>
            <a:ext cx="9365974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船票网订单业务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97116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讲师：陈伟俊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开发工具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创建项目目录结构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Jquery</a:t>
            </a:r>
            <a:r>
              <a:rPr lang="zh-CN" altLang="en-US" dirty="0" smtClean="0"/>
              <a:t>框架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图片素材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22607" y="0"/>
            <a:ext cx="12230365" cy="687299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13446" y="0"/>
            <a:ext cx="12191999" cy="687299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Picture 3" descr="C:\Users\wangwengping\Desktop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3870" y="69279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32887"/>
            <a:ext cx="1816755" cy="182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2279014" y="5469479"/>
            <a:ext cx="66623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www.ZKer.com.cn</a:t>
            </a:r>
          </a:p>
          <a:p>
            <a:pPr algn="ctr"/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扫描微信二维码，关注宅客学院</a:t>
            </a:r>
          </a:p>
        </p:txBody>
      </p:sp>
      <p:sp>
        <p:nvSpPr>
          <p:cNvPr id="7" name="矩形 6"/>
          <p:cNvSpPr/>
          <p:nvPr/>
        </p:nvSpPr>
        <p:spPr>
          <a:xfrm>
            <a:off x="4243950" y="1728788"/>
            <a:ext cx="3724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谢！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1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</TotalTime>
  <Words>45</Words>
  <Application>Microsoft Office PowerPoint</Application>
  <PresentationFormat>自定义</PresentationFormat>
  <Paragraphs>14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课程设计-船票网订单业务</vt:lpstr>
      <vt:lpstr>准备工作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中软</cp:lastModifiedBy>
  <cp:revision>683</cp:revision>
  <dcterms:created xsi:type="dcterms:W3CDTF">2014-03-19T14:07:10Z</dcterms:created>
  <dcterms:modified xsi:type="dcterms:W3CDTF">2016-04-23T16:14:36Z</dcterms:modified>
</cp:coreProperties>
</file>