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78" r:id="rId2"/>
    <p:sldId id="483" r:id="rId3"/>
    <p:sldId id="47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C6600"/>
    <a:srgbClr val="CC3300"/>
    <a:srgbClr val="AE0B0B"/>
    <a:srgbClr val="3D3D3D"/>
    <a:srgbClr val="393939"/>
    <a:srgbClr val="CC0000"/>
    <a:srgbClr val="990000"/>
    <a:srgbClr val="FF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1328" autoAdjust="0"/>
  </p:normalViewPr>
  <p:slideViewPr>
    <p:cSldViewPr snapToGrid="0">
      <p:cViewPr varScale="1">
        <p:scale>
          <a:sx n="81" d="100"/>
          <a:sy n="81" d="100"/>
        </p:scale>
        <p:origin x="-46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3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9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1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207758" cy="7096442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395931" y="159025"/>
            <a:ext cx="1513927" cy="15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919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385" y="3"/>
            <a:ext cx="12207758" cy="1333497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65974" cy="9683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5758" y="2637186"/>
            <a:ext cx="12207758" cy="1789040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76663" y="2769706"/>
            <a:ext cx="1513927" cy="15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10689" y="2868924"/>
            <a:ext cx="9365974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3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3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4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4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0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船票网订单业务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97116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讲师：陈伟俊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18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常用乘船人功能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点击“更多”按钮可以显示更多常用乘船人姓名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点击</a:t>
            </a:r>
            <a:r>
              <a:rPr lang="en-US" altLang="zh-CN" dirty="0"/>
              <a:t>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收回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按钮可以隐藏更多常用乘船人姓名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复选选中某个常用乘船人可添加常用乘船人信息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取消选择常用乘船人对应条目信息删除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点击“删除当前”按钮可以删除对应条目信息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56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-22607" y="0"/>
            <a:ext cx="12230365" cy="6872990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-13446" y="0"/>
            <a:ext cx="12191999" cy="6872990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0" name="Picture 3" descr="C:\Users\wangwengping\Desktop\logo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83870" y="69279"/>
            <a:ext cx="1513927" cy="15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332887"/>
            <a:ext cx="1816755" cy="182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2279014" y="5469479"/>
            <a:ext cx="666238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www.ZKer.com.cn</a:t>
            </a:r>
          </a:p>
          <a:p>
            <a:pPr algn="ctr"/>
            <a:endParaRPr lang="en-US" altLang="zh-CN" sz="20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扫描微信二维码，关注宅客学院</a:t>
            </a:r>
          </a:p>
        </p:txBody>
      </p:sp>
      <p:sp>
        <p:nvSpPr>
          <p:cNvPr id="7" name="矩形 6"/>
          <p:cNvSpPr/>
          <p:nvPr/>
        </p:nvSpPr>
        <p:spPr>
          <a:xfrm>
            <a:off x="4243950" y="1728788"/>
            <a:ext cx="37240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谢！</a:t>
            </a:r>
            <a:endParaRPr lang="en-US" altLang="zh-CN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13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7784</TotalTime>
  <Words>84</Words>
  <Application>Microsoft Office PowerPoint</Application>
  <PresentationFormat>自定义</PresentationFormat>
  <Paragraphs>14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课程设计-船票网订单业务</vt:lpstr>
      <vt:lpstr>常用乘船人功能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中软</cp:lastModifiedBy>
  <cp:revision>686</cp:revision>
  <dcterms:created xsi:type="dcterms:W3CDTF">2014-03-19T14:07:10Z</dcterms:created>
  <dcterms:modified xsi:type="dcterms:W3CDTF">2016-04-23T17:56:08Z</dcterms:modified>
</cp:coreProperties>
</file>