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478" r:id="rId2"/>
    <p:sldId id="483" r:id="rId3"/>
    <p:sldId id="47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CC6600"/>
    <a:srgbClr val="CC3300"/>
    <a:srgbClr val="AE0B0B"/>
    <a:srgbClr val="3D3D3D"/>
    <a:srgbClr val="393939"/>
    <a:srgbClr val="CC0000"/>
    <a:srgbClr val="990000"/>
    <a:srgbClr val="FF33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1328" autoAdjust="0"/>
  </p:normalViewPr>
  <p:slideViewPr>
    <p:cSldViewPr snapToGrid="0">
      <p:cViewPr varScale="1">
        <p:scale>
          <a:sx n="81" d="100"/>
          <a:sy n="81" d="100"/>
        </p:scale>
        <p:origin x="-462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AA82-4130-4734-8B4A-6884A5015015}" type="datetimeFigureOut">
              <a:rPr lang="zh-CN" altLang="en-US" smtClean="0"/>
              <a:pPr/>
              <a:t>2016/4/25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019E-7D09-4A3E-A6A1-B4531B688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433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097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9AB3F-D91E-4CD1-B0FE-A16B096DF36B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514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207758" cy="7096442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2016/4/25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395931" y="159025"/>
            <a:ext cx="1513927" cy="152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9919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2016/4/25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29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2016/4/25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5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385" y="3"/>
            <a:ext cx="12207758" cy="1333497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535631" y="161755"/>
            <a:ext cx="1224569" cy="1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65974" cy="96837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7704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2016/4/25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84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2016/4/25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5758" y="2637186"/>
            <a:ext cx="12207758" cy="1789040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276663" y="2769706"/>
            <a:ext cx="1513927" cy="152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910689" y="2868924"/>
            <a:ext cx="9365974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039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2016/4/25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83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2016/4/25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57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2016/4/25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44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2016/4/25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04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2016/4/25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74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2016/4/25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82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50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课程设计</a:t>
            </a:r>
            <a:r>
              <a:rPr lang="en-US" altLang="zh-CN" dirty="0" smtClean="0"/>
              <a:t>-</a:t>
            </a:r>
            <a:r>
              <a:rPr lang="zh-CN" altLang="en-US" dirty="0" smtClean="0"/>
              <a:t>船票网订单业务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597116"/>
            <a:ext cx="9144000" cy="1655762"/>
          </a:xfrm>
        </p:spPr>
        <p:txBody>
          <a:bodyPr/>
          <a:lstStyle/>
          <a:p>
            <a:r>
              <a:rPr lang="zh-CN" altLang="en-US" dirty="0" smtClean="0"/>
              <a:t>讲师：陈伟俊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018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异步请求乘船人数据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将乘船人形成独立的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通过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同步加载乘船人数据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注意本地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的执行问题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3568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-22607" y="0"/>
            <a:ext cx="12230365" cy="6872990"/>
          </a:xfrm>
          <a:prstGeom prst="rect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-13446" y="0"/>
            <a:ext cx="12191999" cy="6872990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20" name="Picture 3" descr="C:\Users\wangwengping\Desktop\logo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83870" y="69279"/>
            <a:ext cx="1513927" cy="152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3332887"/>
            <a:ext cx="1816755" cy="1822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矩形 23"/>
          <p:cNvSpPr/>
          <p:nvPr/>
        </p:nvSpPr>
        <p:spPr>
          <a:xfrm>
            <a:off x="2279014" y="5469479"/>
            <a:ext cx="6662389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www.ZKer.com.cn</a:t>
            </a:r>
          </a:p>
          <a:p>
            <a:pPr algn="ctr"/>
            <a:endParaRPr lang="en-US" altLang="zh-CN" sz="20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扫描微信二维码，关注宅客学院</a:t>
            </a:r>
          </a:p>
        </p:txBody>
      </p:sp>
      <p:sp>
        <p:nvSpPr>
          <p:cNvPr id="7" name="矩形 6"/>
          <p:cNvSpPr/>
          <p:nvPr/>
        </p:nvSpPr>
        <p:spPr>
          <a:xfrm>
            <a:off x="4243950" y="1728788"/>
            <a:ext cx="372409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  谢！</a:t>
            </a:r>
            <a:endParaRPr lang="en-US" altLang="zh-CN" sz="6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513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7785</TotalTime>
  <Words>56</Words>
  <Application>Microsoft Office PowerPoint</Application>
  <PresentationFormat>自定义</PresentationFormat>
  <Paragraphs>12</Paragraphs>
  <Slides>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课程设计-船票网订单业务</vt:lpstr>
      <vt:lpstr>异步请求乘船人数据</vt:lpstr>
      <vt:lpstr>PowerPoint 演示文稿</vt:lpstr>
    </vt:vector>
  </TitlesOfParts>
  <Company>Baidu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Lv,Jiaoyan</dc:creator>
  <cp:lastModifiedBy>中软</cp:lastModifiedBy>
  <cp:revision>688</cp:revision>
  <dcterms:created xsi:type="dcterms:W3CDTF">2014-03-19T14:07:10Z</dcterms:created>
  <dcterms:modified xsi:type="dcterms:W3CDTF">2016-04-25T15:51:18Z</dcterms:modified>
</cp:coreProperties>
</file>