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9" r:id="rId4"/>
    <p:sldId id="261" r:id="rId5"/>
    <p:sldId id="443" r:id="rId6"/>
    <p:sldId id="302" r:id="rId7"/>
    <p:sldId id="457" r:id="rId8"/>
    <p:sldId id="303" r:id="rId9"/>
    <p:sldId id="461" r:id="rId10"/>
    <p:sldId id="462" r:id="rId11"/>
    <p:sldId id="463" r:id="rId13"/>
    <p:sldId id="464" r:id="rId14"/>
    <p:sldId id="465" r:id="rId15"/>
    <p:sldId id="467" r:id="rId16"/>
    <p:sldId id="468" r:id="rId17"/>
    <p:sldId id="34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31"/>
    <a:srgbClr val="2D2833"/>
    <a:srgbClr val="EB8D1B"/>
    <a:srgbClr val="01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96" y="-1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E4BA-322E-40A3-894C-67D4443D9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78A-1D74-4887-851C-0228622054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772119"/>
            <a:ext cx="12192000" cy="608588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361" y="195942"/>
            <a:ext cx="10515600" cy="57617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457361" cy="80082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16864" y="282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46366" y="1826184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0" kern="0" dirty="0">
                <a:solidFill>
                  <a:srgbClr val="2D2833"/>
                </a:solidFill>
                <a:latin typeface="+mn-lt"/>
                <a:ea typeface="+mn-ea"/>
                <a:cs typeface="+mn-ea"/>
                <a:sym typeface="+mn-lt"/>
              </a:rPr>
              <a:t>八维学校</a:t>
            </a:r>
            <a:endParaRPr lang="zh-CN" altLang="zh-CN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PA_文本框 11"/>
          <p:cNvSpPr txBox="1"/>
          <p:nvPr>
            <p:custDataLst>
              <p:tags r:id="rId2"/>
            </p:custDataLst>
          </p:nvPr>
        </p:nvSpPr>
        <p:spPr>
          <a:xfrm>
            <a:off x="3389318" y="3183062"/>
            <a:ext cx="7176059" cy="489585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操作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业务分析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需求分析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代码完善</a:t>
            </a:r>
            <a:endParaRPr lang="zh-CN" altLang="zh-CN" sz="24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257398" y="2175931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框架教学</a:t>
            </a:r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PPT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6366" y="4562146"/>
            <a:ext cx="4170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讲课时间：</a:t>
            </a:r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月      讲课人</a:t>
            </a:r>
            <a:r>
              <a:rPr lang="zh-CN" altLang="en-US" dirty="0" smtClean="0">
                <a:cs typeface="+mn-ea"/>
                <a:sym typeface="+mn-lt"/>
              </a:rPr>
              <a:t>：张挺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操作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" y="869950"/>
            <a:ext cx="5009515" cy="34855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25" y="2307590"/>
            <a:ext cx="6800215" cy="2047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7520" y="5198745"/>
            <a:ext cx="587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备注：讲公钥里面的内容放在代码托管平台上面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199136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547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 git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主要操作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git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主要操作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9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zh-CN"/>
              <a:t>代码</a:t>
            </a:r>
            <a:endParaRPr lang="zh-CN" altLang="zh-CN"/>
          </a:p>
        </p:txBody>
      </p:sp>
      <p:pic>
        <p:nvPicPr>
          <p:cNvPr id="1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995680"/>
            <a:ext cx="5273675" cy="55384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40" y="995680"/>
            <a:ext cx="5266690" cy="1777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40" y="3116580"/>
            <a:ext cx="5901690" cy="304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199136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547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 git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解决冲突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git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解决冲突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9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演示说明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5270" y="1434465"/>
            <a:ext cx="10266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有两个端</a:t>
            </a:r>
            <a:r>
              <a:rPr lang="en-US" altLang="zh-CN" b="1"/>
              <a:t>A,B</a:t>
            </a:r>
            <a:r>
              <a:rPr lang="zh-CN" altLang="en-US" b="1"/>
              <a:t>两个人</a:t>
            </a:r>
            <a:r>
              <a:rPr lang="zh-CN" altLang="en-US" b="1">
                <a:solidFill>
                  <a:srgbClr val="FF0000"/>
                </a:solidFill>
              </a:rPr>
              <a:t>修改修改同一个文件的同一个位置</a:t>
            </a:r>
            <a:r>
              <a:rPr lang="zh-CN" altLang="en-US" b="1"/>
              <a:t>。</a:t>
            </a:r>
            <a:r>
              <a:rPr lang="en-US" altLang="zh-CN" b="1"/>
              <a:t>A</a:t>
            </a:r>
            <a:r>
              <a:rPr lang="zh-CN" altLang="zh-CN" b="1"/>
              <a:t>修改完了提交，但是</a:t>
            </a:r>
            <a:r>
              <a:rPr lang="en-US" altLang="zh-CN" b="1"/>
              <a:t>B</a:t>
            </a:r>
            <a:r>
              <a:rPr lang="zh-CN" altLang="zh-CN" b="1">
                <a:solidFill>
                  <a:srgbClr val="FF0000"/>
                </a:solidFill>
              </a:rPr>
              <a:t>没有</a:t>
            </a:r>
            <a:r>
              <a:rPr lang="en-US" altLang="zh-CN" b="1">
                <a:solidFill>
                  <a:srgbClr val="FF0000"/>
                </a:solidFill>
              </a:rPr>
              <a:t>git pull</a:t>
            </a:r>
            <a:r>
              <a:rPr lang="zh-CN" altLang="zh-CN" b="1">
                <a:solidFill>
                  <a:srgbClr val="FF0000"/>
                </a:solidFill>
              </a:rPr>
              <a:t>他也修改了</a:t>
            </a:r>
            <a:r>
              <a:rPr lang="zh-CN" altLang="zh-CN" b="1"/>
              <a:t>。在</a:t>
            </a:r>
            <a:r>
              <a:rPr lang="en-US" altLang="zh-CN" b="1"/>
              <a:t>git</a:t>
            </a:r>
            <a:r>
              <a:rPr lang="zh-CN" altLang="zh-CN" b="1"/>
              <a:t> </a:t>
            </a:r>
            <a:r>
              <a:rPr lang="en-US" altLang="zh-CN" b="1"/>
              <a:t>push</a:t>
            </a:r>
            <a:r>
              <a:rPr lang="zh-CN" altLang="zh-CN" b="1"/>
              <a:t>的时候就发生了文件冲突</a:t>
            </a:r>
            <a:endParaRPr lang="zh-CN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5" name="PA_矩形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6015" y="2110098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327047" y="2459845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第七课时补充完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733232" y="2462928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2D2833"/>
                </a:solidFill>
                <a:cs typeface="+mn-ea"/>
                <a:sym typeface="+mn-lt"/>
              </a:rPr>
              <a:t>技能</a:t>
            </a:r>
            <a:endParaRPr lang="zh-CN" altLang="en-US" sz="32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0" name="PA_文本框 8"/>
          <p:cNvSpPr txBox="1"/>
          <p:nvPr>
            <p:custDataLst>
              <p:tags r:id="rId1"/>
            </p:custDataLst>
          </p:nvPr>
        </p:nvSpPr>
        <p:spPr>
          <a:xfrm>
            <a:off x="5621380" y="522686"/>
            <a:ext cx="1807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1. </a:t>
            </a:r>
            <a:r>
              <a:rPr lang="zh-CN" altLang="zh-CN" sz="2400" b="1" dirty="0">
                <a:solidFill>
                  <a:srgbClr val="2D2833"/>
                </a:solidFill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git</a:t>
            </a:r>
            <a:endParaRPr lang="en-US" altLang="zh-CN" sz="2400" b="1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1655" y="1897380"/>
            <a:ext cx="3107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2.</a:t>
            </a:r>
            <a:r>
              <a:rPr lang="zh-CN" altLang="en-US" sz="2000" b="1"/>
              <a:t>安装</a:t>
            </a:r>
            <a:r>
              <a:rPr lang="en-US" altLang="zh-CN" sz="2000" b="1"/>
              <a:t>git</a:t>
            </a:r>
            <a:r>
              <a:rPr lang="zh-CN" altLang="en-US" sz="2000" b="1"/>
              <a:t>客户端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5621655" y="2801620"/>
            <a:ext cx="232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</a:t>
            </a:r>
            <a:r>
              <a:rPr lang="zh-CN" altLang="zh-CN" b="1"/>
              <a:t>代码托管平台</a:t>
            </a:r>
            <a:endParaRPr lang="zh-CN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5621655" y="3835400"/>
            <a:ext cx="361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4.</a:t>
            </a:r>
            <a:r>
              <a:rPr lang="zh-CN" altLang="en-US" b="1"/>
              <a:t>关联本地代码库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5700395" y="4608830"/>
            <a:ext cx="239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5.git</a:t>
            </a:r>
            <a:r>
              <a:rPr lang="zh-CN" altLang="zh-CN" b="1"/>
              <a:t>主要操作</a:t>
            </a:r>
            <a:endParaRPr lang="zh-CN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5621655" y="5382895"/>
            <a:ext cx="213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6.</a:t>
            </a:r>
            <a:r>
              <a:rPr lang="zh-CN" altLang="zh-CN" b="1"/>
              <a:t>解决版本冲突</a:t>
            </a:r>
            <a:endParaRPr lang="zh-CN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70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什么是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git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git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版本控制软件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什么是</a:t>
            </a:r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81685" y="1223645"/>
            <a:ext cx="11227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b="1"/>
          </a:p>
          <a:p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81685" y="1447165"/>
            <a:ext cx="10384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Git(读音为/gɪt/。)是一个开源的分布式版本控制系统，可以有效、高速的处理从很小到非常大的项目版本管理。[1]  Git 是 Linus Torvalds 为了帮助管理 Linux 内核开发而开发的一个开放源码的版本控制软件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899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git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客户端安装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客户端是管理本地代码软件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安装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" y="1382395"/>
            <a:ext cx="2656840" cy="485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56280" y="1499870"/>
            <a:ext cx="365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说明安装成功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3227705"/>
            <a:ext cx="5514340" cy="3456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" y="2710815"/>
            <a:ext cx="462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git</a:t>
            </a:r>
            <a:r>
              <a:rPr lang="zh-CN" altLang="zh-CN" b="1"/>
              <a:t>客户端</a:t>
            </a:r>
            <a:endParaRPr lang="zh-CN" altLang="zh-CN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45" y="3547745"/>
            <a:ext cx="5133340" cy="1209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08495" y="2803525"/>
            <a:ext cx="440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配置客户端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547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 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代码托管平台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gitthub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是一个优秀的代码托管平台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6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gitthub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755900" y="3284220"/>
            <a:ext cx="7687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具体演示如果在</a:t>
            </a:r>
            <a:r>
              <a:rPr lang="en-US" altLang="zh-CN" sz="2400" b="1"/>
              <a:t>gitthub</a:t>
            </a:r>
            <a:r>
              <a:rPr lang="zh-CN" altLang="zh-CN" sz="2400" b="1"/>
              <a:t>上面托管代码</a:t>
            </a:r>
            <a:endParaRPr lang="zh-CN" altLang="zh-CN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199136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547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 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关联远程库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ssh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协议关联远程库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9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/>
      <p:bldP spid="9" grpId="0"/>
      <p:bldP spid="10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646">
      <a:dk1>
        <a:srgbClr val="000000"/>
      </a:dk1>
      <a:lt1>
        <a:srgbClr val="FFFFFF"/>
      </a:lt1>
      <a:dk2>
        <a:srgbClr val="F5C131"/>
      </a:dk2>
      <a:lt2>
        <a:srgbClr val="2D2833"/>
      </a:lt2>
      <a:accent1>
        <a:srgbClr val="2D2833"/>
      </a:accent1>
      <a:accent2>
        <a:srgbClr val="F5C131"/>
      </a:accent2>
      <a:accent3>
        <a:srgbClr val="2D2833"/>
      </a:accent3>
      <a:accent4>
        <a:srgbClr val="F5C131"/>
      </a:accent4>
      <a:accent5>
        <a:srgbClr val="2D2833"/>
      </a:accent5>
      <a:accent6>
        <a:srgbClr val="F5C131"/>
      </a:accent6>
      <a:hlink>
        <a:srgbClr val="0070C0"/>
      </a:hlink>
      <a:folHlink>
        <a:srgbClr val="0089D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演示</Application>
  <PresentationFormat>自定义</PresentationFormat>
  <Paragraphs>88</Paragraphs>
  <Slides>15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仿宋_GB2312</vt:lpstr>
      <vt:lpstr>微软雅黑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什么是git</vt:lpstr>
      <vt:lpstr>PowerPoint 演示文稿</vt:lpstr>
      <vt:lpstr>安装</vt:lpstr>
      <vt:lpstr>PowerPoint 演示文稿</vt:lpstr>
      <vt:lpstr>gitthub</vt:lpstr>
      <vt:lpstr>PowerPoint 演示文稿</vt:lpstr>
      <vt:lpstr>操作</vt:lpstr>
      <vt:lpstr>PowerPoint 演示文稿</vt:lpstr>
      <vt:lpstr>代码</vt:lpstr>
      <vt:lpstr>PowerPoint 演示文稿</vt:lpstr>
      <vt:lpstr>演示说明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卡通铅笔纸张</dc:title>
  <dc:creator>第一PPT模板网-WWW.1PPT.COM</dc:creator>
  <cp:keywords>第一PPT模板网-WWW.1PPT.COM</cp:keywords>
  <cp:lastModifiedBy>大智若愚1407760471</cp:lastModifiedBy>
  <cp:revision>594</cp:revision>
  <dcterms:created xsi:type="dcterms:W3CDTF">2015-05-05T08:02:00Z</dcterms:created>
  <dcterms:modified xsi:type="dcterms:W3CDTF">2018-03-21T01:24:26Z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