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9" r:id="rId4"/>
    <p:sldId id="261" r:id="rId5"/>
    <p:sldId id="339" r:id="rId6"/>
    <p:sldId id="366" r:id="rId7"/>
    <p:sldId id="302" r:id="rId8"/>
    <p:sldId id="379" r:id="rId9"/>
    <p:sldId id="303" r:id="rId10"/>
    <p:sldId id="342" r:id="rId11"/>
    <p:sldId id="304" r:id="rId12"/>
    <p:sldId id="387" r:id="rId13"/>
    <p:sldId id="380" r:id="rId14"/>
    <p:sldId id="305" r:id="rId15"/>
    <p:sldId id="346" r:id="rId16"/>
    <p:sldId id="388" r:id="rId17"/>
    <p:sldId id="34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861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过滤器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过滤器可以对请求做过滤和业务过滤</a:t>
            </a:r>
            <a:endParaRPr lang="en-US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优 点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156718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C0C0C"/>
                </a:solidFill>
                <a:cs typeface="+mn-ea"/>
                <a:sym typeface="+mn-lt"/>
              </a:rPr>
              <a:t>1.</a:t>
            </a:r>
            <a:r>
              <a:rPr lang="zh-CN" altLang="zh-CN" sz="2400" b="1" dirty="0">
                <a:solidFill>
                  <a:srgbClr val="0C0C0C"/>
                </a:solidFill>
                <a:cs typeface="+mn-ea"/>
                <a:sym typeface="+mn-lt"/>
              </a:rPr>
              <a:t>可以做一些初始化的工作，对用户的行为做一些限制</a:t>
            </a:r>
            <a:endParaRPr lang="zh-CN" altLang="zh-CN" sz="2400" b="1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C0C0C"/>
                </a:solidFill>
                <a:cs typeface="+mn-ea"/>
                <a:sym typeface="+mn-lt"/>
              </a:rPr>
              <a:t>2.</a:t>
            </a:r>
            <a:r>
              <a:rPr lang="zh-CN" altLang="zh-CN" sz="2400" b="1" dirty="0">
                <a:solidFill>
                  <a:srgbClr val="0C0C0C"/>
                </a:solidFill>
                <a:cs typeface="+mn-ea"/>
                <a:sym typeface="+mn-lt"/>
              </a:rPr>
              <a:t>下面是代码展示</a:t>
            </a:r>
            <a:endParaRPr lang="zh-CN" altLang="zh-CN" sz="2400" b="1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拦截器代码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2292985"/>
            <a:ext cx="4610735" cy="4561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55" y="2292985"/>
            <a:ext cx="7009765" cy="3733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810" y="1539240"/>
            <a:ext cx="402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</a:t>
            </a:r>
            <a:r>
              <a:rPr lang="zh-CN" altLang="en-US" b="1"/>
              <a:t>控制器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7021195" y="1539240"/>
            <a:ext cx="288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过滤器代码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403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cookie | session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cookie &amp;&amp; session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重要的数据存储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zh-CN"/>
              <a:t>框架</a:t>
            </a:r>
            <a:r>
              <a:rPr lang="en-US" altLang="zh-CN"/>
              <a:t>cookie</a:t>
            </a:r>
            <a:r>
              <a:rPr lang="zh-CN" altLang="zh-CN"/>
              <a:t>代码展示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365" y="1370965"/>
            <a:ext cx="8637905" cy="5038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zh-CN"/>
              <a:t>框架</a:t>
            </a:r>
            <a:r>
              <a:rPr lang="en-US" altLang="zh-CN"/>
              <a:t>session</a:t>
            </a:r>
            <a:r>
              <a:rPr lang="zh-CN" altLang="zh-CN"/>
              <a:t>代码展示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580" y="950595"/>
            <a:ext cx="7228840" cy="556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第三课时完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0" name="PA_文本框 8"/>
          <p:cNvSpPr txBox="1"/>
          <p:nvPr>
            <p:custDataLst>
              <p:tags r:id="rId1"/>
            </p:custDataLst>
          </p:nvPr>
        </p:nvSpPr>
        <p:spPr>
          <a:xfrm>
            <a:off x="5621380" y="838281"/>
            <a:ext cx="3015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1.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自定义</a:t>
            </a:r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应用组件</a:t>
            </a:r>
            <a:endParaRPr lang="zh-CN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1" name="PA_文本框 9"/>
          <p:cNvSpPr txBox="1"/>
          <p:nvPr>
            <p:custDataLst>
              <p:tags r:id="rId2"/>
            </p:custDataLst>
          </p:nvPr>
        </p:nvSpPr>
        <p:spPr>
          <a:xfrm>
            <a:off x="5621380" y="1947796"/>
            <a:ext cx="2350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2.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chemeClr val="tx1"/>
                </a:solidFill>
                <a:cs typeface="+mn-ea"/>
                <a:sym typeface="+mn-lt"/>
              </a:rPr>
              <a:t>自定义工具类</a:t>
            </a:r>
            <a:endParaRPr lang="zh-CN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2" name="PA_文本框 10"/>
          <p:cNvSpPr txBox="1"/>
          <p:nvPr>
            <p:custDataLst>
              <p:tags r:id="rId3"/>
            </p:custDataLst>
          </p:nvPr>
        </p:nvSpPr>
        <p:spPr>
          <a:xfrm>
            <a:off x="5641485" y="3057311"/>
            <a:ext cx="2654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3.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常规属性的配置</a:t>
            </a:r>
            <a:endParaRPr lang="zh-CN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3" name="PA_文本框 11"/>
          <p:cNvSpPr txBox="1"/>
          <p:nvPr>
            <p:custDataLst>
              <p:tags r:id="rId4"/>
            </p:custDataLst>
          </p:nvPr>
        </p:nvSpPr>
        <p:spPr>
          <a:xfrm>
            <a:off x="5621380" y="4166824"/>
            <a:ext cx="2490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4.</a:t>
            </a:r>
            <a:r>
              <a:rPr lang="en-US" altLang="zh-CN" sz="2400" b="1" dirty="0">
                <a:solidFill>
                  <a:srgbClr val="00B050"/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Yii</a:t>
            </a:r>
            <a:r>
              <a:rPr lang="zh-CN" altLang="zh-CN" sz="2400" b="1" dirty="0">
                <a:solidFill>
                  <a:schemeClr val="tx1"/>
                </a:solidFill>
                <a:cs typeface="+mn-ea"/>
                <a:sym typeface="+mn-lt"/>
              </a:rPr>
              <a:t>拦截器使用 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1655" y="4948555"/>
            <a:ext cx="3422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5.cookie &amp;&amp; session</a:t>
            </a:r>
            <a:endParaRPr lang="en-US" altLang="zh-CN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自定义应用组件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组件是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高效的一个原因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优 点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230568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组件其实就是一个类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2.yii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框架为了有良好的扩展。讲各种常用的功能封装成了一个类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起了一个别名。</a:t>
            </a:r>
            <a:endParaRPr lang="zh-CN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在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yii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框架里面这就叫做 类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,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比如之前讲解的请求组件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request,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响应组件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response,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还有后面的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cookie &amp; session</a:t>
            </a:r>
            <a:endParaRPr lang="zh-CN" altLang="zh-CN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4445" y="5102860"/>
            <a:ext cx="4076065" cy="83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45" y="2105025"/>
            <a:ext cx="4076065" cy="1133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5025"/>
            <a:ext cx="5228590" cy="2809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7230" y="1447165"/>
            <a:ext cx="498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altLang="en-US" b="1"/>
              <a:t>自定义组件代码内容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8865235" y="4382770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配置文件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36685" y="1329055"/>
            <a:ext cx="125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方法调用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自定义类库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自定义类库。可以极大提高代码效率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" y="1783080"/>
            <a:ext cx="4395470" cy="4028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1810385"/>
            <a:ext cx="6085840" cy="3237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070" y="1118235"/>
            <a:ext cx="355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altLang="en-US" b="1"/>
              <a:t>自定义类库文件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632575" y="1118235"/>
            <a:ext cx="494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</a:t>
            </a:r>
            <a:r>
              <a:rPr lang="zh-CN" altLang="en-US" b="1"/>
              <a:t>控制器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常规属性配置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框架里面常规属性配置，方便网站维护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en-US"/>
              <a:t>常规属性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0540" y="1276350"/>
            <a:ext cx="2514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en-US" altLang="zh-CN" sz="2000" b="1"/>
              <a:t>1.catchAll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929765" y="1789430"/>
            <a:ext cx="8332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该属性仅 Web applications 网页应用支持。 它指定一个要处理所有用户请求的 控制器方法， 通常在维护模式下使用，同一个方法处理所有用户请求。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2534920"/>
            <a:ext cx="2918460" cy="115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15" y="2601595"/>
            <a:ext cx="5066665" cy="1019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86840" y="3855720"/>
            <a:ext cx="2724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2.controllerMap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626870" y="4356100"/>
            <a:ext cx="893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该属性允许你指定一个控制器ID到任意控制器类。 Yii遵循一个默认的 规则 指定控制器ID到任意控制器类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0" y="5095875"/>
            <a:ext cx="3168015" cy="800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15" y="5095875"/>
            <a:ext cx="2282825" cy="838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775" y="5095875"/>
            <a:ext cx="2994025" cy="90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自定义</PresentationFormat>
  <Paragraphs>99</Paragraphs>
  <Slides>16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代码</vt:lpstr>
      <vt:lpstr>PowerPoint 演示文稿</vt:lpstr>
      <vt:lpstr>代码</vt:lpstr>
      <vt:lpstr>PowerPoint 演示文稿</vt:lpstr>
      <vt:lpstr>YII常规属性</vt:lpstr>
      <vt:lpstr>PowerPoint 演示文稿</vt:lpstr>
      <vt:lpstr>PowerPoint 演示文稿</vt:lpstr>
      <vt:lpstr>拦截器代码</vt:lpstr>
      <vt:lpstr>PowerPoint 演示文稿</vt:lpstr>
      <vt:lpstr>yii框架cookie代码展示</vt:lpstr>
      <vt:lpstr>yii框架session代码展示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360</cp:revision>
  <dcterms:created xsi:type="dcterms:W3CDTF">2015-05-05T08:02:00Z</dcterms:created>
  <dcterms:modified xsi:type="dcterms:W3CDTF">2018-05-16T00:33:05Z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