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61" r:id="rId5"/>
    <p:sldId id="339" r:id="rId6"/>
    <p:sldId id="402" r:id="rId7"/>
    <p:sldId id="302" r:id="rId8"/>
    <p:sldId id="366" r:id="rId9"/>
    <p:sldId id="428" r:id="rId10"/>
    <p:sldId id="303" r:id="rId11"/>
    <p:sldId id="440" r:id="rId12"/>
    <p:sldId id="441" r:id="rId13"/>
    <p:sldId id="34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代码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772160"/>
            <a:ext cx="6523990" cy="4314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935" y="5949315"/>
            <a:ext cx="697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参考网址</a:t>
            </a:r>
            <a:r>
              <a:rPr lang="en-US" altLang="zh-CN"/>
              <a:t>[http://blog.csdn.net/navioo/article/details/50996318]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0" y="2839720"/>
            <a:ext cx="5032375" cy="3942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6175" y="1447165"/>
            <a:ext cx="452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操作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代码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59535"/>
            <a:ext cx="3695065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1315085"/>
            <a:ext cx="3866515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0" y="4417695"/>
            <a:ext cx="3876040" cy="942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2286635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save()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71130" y="2513330"/>
            <a:ext cx="331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updateAll()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97800" y="5514975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deleteAll()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9615" y="2737485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6275" y="3185160"/>
            <a:ext cx="371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这块</a:t>
            </a:r>
            <a:r>
              <a:rPr lang="en-US" altLang="zh-CN">
                <a:solidFill>
                  <a:srgbClr val="FF0000"/>
                </a:solidFill>
              </a:rPr>
              <a:t>yii</a:t>
            </a:r>
            <a:r>
              <a:rPr lang="zh-CN" altLang="en-US">
                <a:solidFill>
                  <a:srgbClr val="FF0000"/>
                </a:solidFill>
              </a:rPr>
              <a:t>里面有小</a:t>
            </a:r>
            <a:r>
              <a:rPr lang="en-US" altLang="zh-CN">
                <a:solidFill>
                  <a:srgbClr val="FF0000"/>
                </a:solidFill>
              </a:rPr>
              <a:t>bug</a:t>
            </a:r>
            <a:r>
              <a:rPr lang="zh-CN" altLang="en-US">
                <a:solidFill>
                  <a:srgbClr val="FF0000"/>
                </a:solidFill>
              </a:rPr>
              <a:t>，属性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第三课时补充完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107513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Dao</a:t>
            </a:r>
            <a:r>
              <a:rPr lang="zh-CN" altLang="en-US" sz="2400" b="1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1655" y="2616835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</a:t>
            </a:r>
            <a:r>
              <a:rPr lang="zh-CN" altLang="zh-CN" sz="2000" b="1"/>
              <a:t>查询构建器</a:t>
            </a:r>
            <a:endParaRPr lang="zh-CN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621655" y="44075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3.AR</a:t>
            </a:r>
            <a:r>
              <a:rPr lang="zh-CN" altLang="zh-CN" b="1"/>
              <a:t>模式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Dao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Dao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是操作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框架的基本接口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简述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119761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Yii 包含了一个建立在 PHP PDO 之上的数据访问层 (DAO)。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DAO为不同的数据库提供了一套统一的API。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Dao</a:t>
            </a:r>
            <a:r>
              <a:rPr lang="zh-CN" altLang="zh-CN"/>
              <a:t>操作数据库的代码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1199515"/>
            <a:ext cx="6295390" cy="4043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0" y="1199515"/>
            <a:ext cx="4086860" cy="4741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81685" y="1763395"/>
            <a:ext cx="401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查询语句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020560" y="1697355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zh-CN" b="1"/>
              <a:t>非查询语句写法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查询构建器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Dao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里面的一个子集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技能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396811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dirty="0">
                <a:solidFill>
                  <a:srgbClr val="0C0C0C"/>
                </a:solidFill>
                <a:cs typeface="+mn-ea"/>
                <a:sym typeface="+mn-lt"/>
              </a:rPr>
              <a:t>需要记忆的方有</a:t>
            </a:r>
            <a:endParaRPr lang="zh-CN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1.select(); []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2.from(); string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3.where();[]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4.orderBy();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5.groupBy();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C0C0C"/>
                </a:solidFill>
                <a:cs typeface="+mn-ea"/>
                <a:sym typeface="+mn-lt"/>
              </a:rPr>
              <a:t>6.having();</a:t>
            </a:r>
            <a:endParaRPr lang="en-US" altLang="zh-CN" b="1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代码展示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690" y="2708275"/>
            <a:ext cx="818070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   AR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查询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AR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模式是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重要查询模式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自定义</PresentationFormat>
  <Paragraphs>77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Dao操作数据库的代码</vt:lpstr>
      <vt:lpstr>PowerPoint 演示文稿</vt:lpstr>
      <vt:lpstr>PowerPoint 演示文稿</vt:lpstr>
      <vt:lpstr>代码展示</vt:lpstr>
      <vt:lpstr>PowerPoint 演示文稿</vt:lpstr>
      <vt:lpstr>代码</vt:lpstr>
      <vt:lpstr>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494</cp:revision>
  <dcterms:created xsi:type="dcterms:W3CDTF">2015-05-05T08:02:00Z</dcterms:created>
  <dcterms:modified xsi:type="dcterms:W3CDTF">2018-03-14T05:08:50Z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