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9" r:id="rId4"/>
    <p:sldId id="261" r:id="rId5"/>
    <p:sldId id="482" r:id="rId6"/>
    <p:sldId id="483" r:id="rId7"/>
    <p:sldId id="484" r:id="rId8"/>
    <p:sldId id="302" r:id="rId9"/>
    <p:sldId id="485" r:id="rId10"/>
    <p:sldId id="486" r:id="rId11"/>
    <p:sldId id="487" r:id="rId12"/>
    <p:sldId id="488" r:id="rId13"/>
    <p:sldId id="489" r:id="rId14"/>
    <p:sldId id="490" r:id="rId15"/>
    <p:sldId id="34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31"/>
    <a:srgbClr val="2D2833"/>
    <a:srgbClr val="EB8D1B"/>
    <a:srgbClr val="01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-96" y="-153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BE4BA-322E-40A3-894C-67D4443D98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E78A-1D74-4887-851C-0228622054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72119"/>
            <a:ext cx="12192000" cy="6085881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361" y="195942"/>
            <a:ext cx="10515600" cy="57617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0"/>
            <a:ext cx="457361" cy="80082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16864" y="2823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2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2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矩形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46366" y="1826184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 b="0" kern="0" dirty="0">
                <a:solidFill>
                  <a:srgbClr val="2D2833"/>
                </a:solidFill>
                <a:latin typeface="+mn-lt"/>
                <a:ea typeface="+mn-ea"/>
                <a:cs typeface="+mn-ea"/>
                <a:sym typeface="+mn-lt"/>
              </a:rPr>
              <a:t>八维学校</a:t>
            </a:r>
            <a:endParaRPr lang="zh-CN" altLang="zh-CN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PA_文本框 11"/>
          <p:cNvSpPr txBox="1"/>
          <p:nvPr>
            <p:custDataLst>
              <p:tags r:id="rId2"/>
            </p:custDataLst>
          </p:nvPr>
        </p:nvSpPr>
        <p:spPr>
          <a:xfrm>
            <a:off x="3389318" y="3183062"/>
            <a:ext cx="7176059" cy="489585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操作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业务分析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需求分析</a:t>
            </a:r>
            <a:r>
              <a:rPr lang="zh-CN" altLang="en-US" sz="2400" dirty="0">
                <a:solidFill>
                  <a:srgbClr val="2D2833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rgbClr val="2D2833"/>
                </a:solidFill>
                <a:cs typeface="+mn-ea"/>
                <a:sym typeface="+mn-lt"/>
              </a:rPr>
              <a:t>| </a:t>
            </a:r>
            <a:r>
              <a:rPr lang="zh-CN" altLang="zh-CN" sz="2400" dirty="0">
                <a:solidFill>
                  <a:srgbClr val="2D2833"/>
                </a:solidFill>
                <a:cs typeface="+mn-ea"/>
                <a:sym typeface="+mn-lt"/>
              </a:rPr>
              <a:t>代码完善</a:t>
            </a:r>
            <a:endParaRPr lang="zh-CN" altLang="zh-CN" sz="24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257398" y="2175931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yii</a:t>
            </a:r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框架教学</a:t>
            </a:r>
            <a:r>
              <a:rPr lang="en-US" altLang="zh-CN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PPT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6366" y="4562146"/>
            <a:ext cx="4170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cs typeface="+mn-ea"/>
                <a:sym typeface="+mn-lt"/>
              </a:rPr>
              <a:t>讲课时间：</a:t>
            </a:r>
            <a:r>
              <a:rPr lang="en-US" altLang="zh-CN" dirty="0" smtClean="0">
                <a:cs typeface="+mn-ea"/>
                <a:sym typeface="+mn-lt"/>
              </a:rPr>
              <a:t>2018</a:t>
            </a:r>
            <a:r>
              <a:rPr lang="zh-CN" altLang="en-US" dirty="0" smtClean="0">
                <a:cs typeface="+mn-ea"/>
                <a:sym typeface="+mn-lt"/>
              </a:rPr>
              <a:t>年</a:t>
            </a:r>
            <a:r>
              <a:rPr lang="en-US" altLang="zh-CN" dirty="0" smtClean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月      讲课人</a:t>
            </a:r>
            <a:r>
              <a:rPr lang="zh-CN" altLang="en-US" dirty="0" smtClean="0">
                <a:cs typeface="+mn-ea"/>
                <a:sym typeface="+mn-lt"/>
              </a:rPr>
              <a:t>：张挺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199136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  rabc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代码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框架业务层代码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7535" y="986790"/>
            <a:ext cx="9753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zh-CN">
                <a:solidFill>
                  <a:srgbClr val="FF0000"/>
                </a:solidFill>
              </a:rPr>
              <a:t>创建权限</a:t>
            </a:r>
            <a:endParaRPr lang="zh-CN" altLang="zh-CN">
              <a:solidFill>
                <a:srgbClr val="FF0000"/>
              </a:solidFill>
            </a:endParaRPr>
          </a:p>
          <a:p>
            <a:endParaRPr lang="zh-CN" altLang="zh-CN"/>
          </a:p>
          <a:p>
            <a:r>
              <a:rPr lang="en-US" altLang="zh-CN"/>
              <a:t>	</a:t>
            </a:r>
            <a:r>
              <a:rPr lang="zh-CN" altLang="zh-CN"/>
              <a:t>$auth = Yii::$app-&gt;authManager; </a:t>
            </a:r>
            <a:endParaRPr lang="zh-CN" altLang="zh-CN"/>
          </a:p>
          <a:p>
            <a:r>
              <a:rPr lang="en-US" altLang="zh-CN"/>
              <a:t>	</a:t>
            </a:r>
            <a:r>
              <a:rPr lang="zh-CN" altLang="zh-CN"/>
              <a:t>$name="rbac/add";</a:t>
            </a:r>
            <a:endParaRPr lang="zh-CN" altLang="zh-CN"/>
          </a:p>
          <a:p>
            <a:r>
              <a:rPr lang="zh-CN" altLang="zh-CN"/>
              <a:t>	$createPost = $auth-&gt;createPermission($name); </a:t>
            </a:r>
            <a:endParaRPr lang="zh-CN" altLang="zh-CN"/>
          </a:p>
          <a:p>
            <a:r>
              <a:rPr lang="zh-CN" altLang="zh-CN"/>
              <a:t>	$createPost-&gt;description = '创建了 ' . $name. ' 权限';    </a:t>
            </a:r>
            <a:endParaRPr lang="zh-CN" altLang="zh-CN"/>
          </a:p>
          <a:p>
            <a:r>
              <a:rPr lang="zh-CN" altLang="zh-CN"/>
              <a:t>    	$auth-&gt;add($createPost);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42315" y="3408680"/>
            <a:ext cx="78447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zh-CN">
                <a:solidFill>
                  <a:srgbClr val="FF0000"/>
                </a:solidFill>
              </a:rPr>
              <a:t>创建角色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	$auth = Yii::$app-&gt;authManager;  </a:t>
            </a:r>
            <a:endParaRPr lang="en-US" altLang="zh-CN"/>
          </a:p>
          <a:p>
            <a:r>
              <a:rPr lang="en-US" altLang="zh-CN"/>
              <a:t>	$name="辅导员";  </a:t>
            </a:r>
            <a:endParaRPr lang="en-US" altLang="zh-CN"/>
          </a:p>
          <a:p>
            <a:r>
              <a:rPr lang="en-US" altLang="zh-CN"/>
              <a:t>	 $role = $auth-&gt;createRole($name);    </a:t>
            </a:r>
            <a:endParaRPr lang="en-US" altLang="zh-CN"/>
          </a:p>
          <a:p>
            <a:r>
              <a:rPr lang="en-US" altLang="zh-CN"/>
              <a:t>	 $role-&gt;description = '创建了 ' . $name. ' 角色';    </a:t>
            </a:r>
            <a:endParaRPr lang="en-US" altLang="zh-CN"/>
          </a:p>
          <a:p>
            <a:r>
              <a:rPr lang="en-US" altLang="zh-CN"/>
              <a:t>	$auth-&gt;add($role);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4825" y="1513205"/>
            <a:ext cx="110705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zh-CN">
                <a:solidFill>
                  <a:srgbClr val="FF0000"/>
                </a:solidFill>
              </a:rPr>
              <a:t>将角色和权限绑定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	 $auth = Yii::$app-&gt;authManager;  </a:t>
            </a:r>
            <a:endParaRPr lang="en-US" altLang="zh-CN"/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$role="班主任"; 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	$parent = $auth-&gt;createRole($role); //创建角色对象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	</a:t>
            </a:r>
            <a:r>
              <a:rPr lang="en-US" altLang="zh-CN">
                <a:solidFill>
                  <a:srgbClr val="00B0F0"/>
                </a:solidFill>
              </a:rPr>
              <a:t>$perm="rbac/add";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	$child = $auth-&gt;createPermission($perm); //创建权限对象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	$auth-&gt;addChild($parent, $child);   //添加对应关系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4525" y="3895725"/>
            <a:ext cx="6752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4.</a:t>
            </a:r>
            <a:r>
              <a:rPr lang="zh-CN" altLang="en-US">
                <a:solidFill>
                  <a:srgbClr val="FF0000"/>
                </a:solidFill>
              </a:rPr>
              <a:t>角色和用户绑定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	 $uid = yii::$app-&gt;user-&gt;id;</a:t>
            </a:r>
            <a:endParaRPr lang="en-US" altLang="zh-CN"/>
          </a:p>
          <a:p>
            <a:r>
              <a:rPr lang="en-US" altLang="zh-CN"/>
              <a:t>	 $auth = Yii::$app-&gt;authManager; </a:t>
            </a:r>
            <a:endParaRPr lang="en-US" altLang="zh-CN"/>
          </a:p>
          <a:p>
            <a:r>
              <a:rPr lang="en-US" altLang="zh-CN"/>
              <a:t>	$role = '班主任';</a:t>
            </a:r>
            <a:endParaRPr lang="en-US" altLang="zh-CN"/>
          </a:p>
          <a:p>
            <a:r>
              <a:rPr lang="en-US" altLang="zh-CN"/>
              <a:t>	$role = $auth-&gt;createRole($role);</a:t>
            </a:r>
            <a:endParaRPr lang="en-US" altLang="zh-CN"/>
          </a:p>
          <a:p>
            <a:r>
              <a:rPr lang="en-US" altLang="zh-CN"/>
              <a:t>	$auth-&gt;assign($role,$uid);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rbac</a:t>
            </a:r>
            <a:r>
              <a:rPr lang="zh-CN" altLang="zh-CN"/>
              <a:t>代码检查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9610" y="1539875"/>
            <a:ext cx="9503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</a:t>
            </a:r>
            <a:r>
              <a:rPr lang="zh-CN" altLang="zh-CN"/>
              <a:t>检查代码</a:t>
            </a:r>
            <a:endParaRPr lang="zh-CN" altLang="zh-CN"/>
          </a:p>
          <a:p>
            <a:r>
              <a:rPr lang="en-US" altLang="zh-CN"/>
              <a:t>	//$pers = "rbac/add";</a:t>
            </a:r>
            <a:endParaRPr lang="en-US" altLang="zh-CN"/>
          </a:p>
          <a:p>
            <a:r>
              <a:rPr lang="en-US" altLang="zh-CN"/>
              <a:t>	$controller = yii::$app-&gt;controller-&gt;id;</a:t>
            </a:r>
            <a:endParaRPr lang="en-US" altLang="zh-CN"/>
          </a:p>
          <a:p>
            <a:r>
              <a:rPr lang="en-US" altLang="zh-CN"/>
              <a:t>	$action = yii::$app-&gt;controller-&gt;action-&gt;id;</a:t>
            </a:r>
            <a:endParaRPr lang="en-US" altLang="zh-CN"/>
          </a:p>
          <a:p>
            <a:r>
              <a:rPr lang="en-US" altLang="zh-CN"/>
              <a:t>	$pers="{$controller}/{$action}";</a:t>
            </a:r>
            <a:endParaRPr lang="en-US" altLang="zh-CN"/>
          </a:p>
          <a:p>
            <a:r>
              <a:rPr lang="en-US" altLang="zh-CN"/>
              <a:t>		if(yii::$app-&gt;user-&gt;can($pers)){</a:t>
            </a:r>
            <a:endParaRPr lang="en-US" altLang="zh-CN"/>
          </a:p>
          <a:p>
            <a:r>
              <a:rPr lang="en-US" altLang="zh-CN"/>
              <a:t>			echo 1111;</a:t>
            </a:r>
            <a:endParaRPr lang="en-US" altLang="zh-CN"/>
          </a:p>
          <a:p>
            <a:r>
              <a:rPr lang="en-US" altLang="zh-CN"/>
              <a:t>		}else{</a:t>
            </a:r>
            <a:endParaRPr lang="en-US" altLang="zh-CN"/>
          </a:p>
          <a:p>
            <a:r>
              <a:rPr lang="en-US" altLang="zh-CN"/>
              <a:t>			echo 2222;</a:t>
            </a:r>
            <a:endParaRPr lang="en-US" altLang="zh-CN"/>
          </a:p>
          <a:p>
            <a:r>
              <a:rPr lang="en-US" altLang="zh-CN"/>
              <a:t>		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472223" y="2452198"/>
            <a:ext cx="2215722" cy="3879669"/>
          </a:xfrm>
          <a:prstGeom prst="rect">
            <a:avLst/>
          </a:prstGeom>
        </p:spPr>
      </p:pic>
      <p:sp>
        <p:nvSpPr>
          <p:cNvPr id="5" name="PA_矩形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6015" y="2110098"/>
            <a:ext cx="4061962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95" tIns="45697" rIns="91395" bIns="4569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defTabSz="1218565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0" kern="0" dirty="0">
              <a:solidFill>
                <a:srgbClr val="2D28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PA_文本框 15"/>
          <p:cNvSpPr txBox="1"/>
          <p:nvPr>
            <p:custDataLst>
              <p:tags r:id="rId3"/>
            </p:custDataLst>
          </p:nvPr>
        </p:nvSpPr>
        <p:spPr>
          <a:xfrm>
            <a:off x="2327047" y="2459845"/>
            <a:ext cx="9439898" cy="104394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algn="ctr"/>
            <a:r>
              <a:rPr lang="zh-CN" altLang="en-US" sz="6000" b="1" dirty="0">
                <a:ln w="12700">
                  <a:noFill/>
                  <a:prstDash val="solid"/>
                </a:ln>
                <a:solidFill>
                  <a:srgbClr val="2D2833"/>
                </a:solidFill>
                <a:cs typeface="+mn-ea"/>
                <a:sym typeface="+mn-lt"/>
              </a:rPr>
              <a:t>第八课时完</a:t>
            </a:r>
            <a:endParaRPr lang="zh-CN" altLang="en-US" sz="6000" b="1" dirty="0">
              <a:ln w="12700">
                <a:noFill/>
                <a:prstDash val="solid"/>
              </a:ln>
              <a:solidFill>
                <a:srgbClr val="2D283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4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33232" y="2462928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2D2833"/>
                </a:solidFill>
                <a:cs typeface="+mn-ea"/>
                <a:sym typeface="+mn-lt"/>
              </a:rPr>
              <a:t>技能</a:t>
            </a:r>
            <a:endParaRPr lang="zh-CN" altLang="en-US" sz="3200" dirty="0">
              <a:solidFill>
                <a:srgbClr val="2D2833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1340" y="1263015"/>
            <a:ext cx="329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1.YII</a:t>
            </a:r>
            <a:r>
              <a:rPr lang="zh-CN" altLang="zh-CN" b="1"/>
              <a:t>高级模板安装</a:t>
            </a:r>
            <a:endParaRPr lang="zh-CN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5641340" y="3038475"/>
            <a:ext cx="275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2.YII</a:t>
            </a:r>
            <a:r>
              <a:rPr lang="zh-CN" altLang="en-US" b="1"/>
              <a:t>高级模板安装</a:t>
            </a:r>
            <a:r>
              <a:rPr lang="en-US" altLang="zh-CN" b="1"/>
              <a:t>RBAC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5733415" y="4870450"/>
            <a:ext cx="408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</a:t>
            </a:r>
            <a:r>
              <a:rPr lang="zh-CN" altLang="en-US" b="1"/>
              <a:t>代码写法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3770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高级模板初始化</a:t>
            </a:r>
            <a:endParaRPr lang="zh-CN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高级模板初始化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9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1300" y="1538605"/>
            <a:ext cx="6419215" cy="1647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7640" y="2178050"/>
            <a:ext cx="297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60" y="4225925"/>
            <a:ext cx="785685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9020" y="1095375"/>
            <a:ext cx="3790315" cy="638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20" y="2442845"/>
            <a:ext cx="4653915" cy="2910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315" y="1095375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域名访问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15" y="3219450"/>
            <a:ext cx="302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开始注册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6275" y="5817870"/>
            <a:ext cx="1057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备注：如果开始注册将会报错为啥？？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0660" y="1786890"/>
            <a:ext cx="3999865" cy="600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7910" y="1902460"/>
            <a:ext cx="323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php yii migrate==</a:t>
            </a:r>
            <a:r>
              <a:rPr lang="zh-CN" altLang="zh-CN"/>
              <a:t>命令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3648710"/>
            <a:ext cx="3428365" cy="66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49985" y="4869815"/>
            <a:ext cx="8870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备注：使用此命令侯会在数据库里面创建</a:t>
            </a:r>
            <a:r>
              <a:rPr lang="en-US" altLang="zh-CN"/>
              <a:t>2</a:t>
            </a:r>
            <a:r>
              <a:rPr lang="zh-CN" altLang="en-US"/>
              <a:t>个表自动创建的。</a:t>
            </a:r>
            <a:r>
              <a:rPr lang="en-US" altLang="zh-CN"/>
              <a:t>migrate</a:t>
            </a:r>
            <a:r>
              <a:rPr lang="zh-CN" altLang="zh-CN"/>
              <a:t>是做数据迁移的。咱们不需要。</a:t>
            </a:r>
            <a:endParaRPr lang="zh-CN" altLang="zh-CN"/>
          </a:p>
          <a:p>
            <a:r>
              <a:rPr lang="en-US" altLang="zh-CN"/>
              <a:t>user</a:t>
            </a:r>
            <a:r>
              <a:rPr lang="zh-CN" altLang="en-US"/>
              <a:t>是用户表咱们需要的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65341" y="2027196"/>
            <a:ext cx="2592288" cy="2467891"/>
          </a:xfrm>
          <a:prstGeom prst="ellips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流程图: 库存数据 5"/>
          <p:cNvSpPr/>
          <p:nvPr/>
        </p:nvSpPr>
        <p:spPr>
          <a:xfrm flipH="1">
            <a:off x="4470422" y="2027197"/>
            <a:ext cx="5833823" cy="2467889"/>
          </a:xfrm>
          <a:prstGeom prst="flowChartOnlineStorage">
            <a:avLst/>
          </a:prstGeom>
          <a:solidFill>
            <a:srgbClr val="2D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2806952" y="2176374"/>
            <a:ext cx="20120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8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65054" y="3166589"/>
            <a:ext cx="401757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/>
          <p:cNvSpPr txBox="1"/>
          <p:nvPr/>
        </p:nvSpPr>
        <p:spPr>
          <a:xfrm>
            <a:off x="5749925" y="2444750"/>
            <a:ext cx="4032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yii  </a:t>
            </a:r>
            <a:r>
              <a:rPr lang="zh-CN" altLang="zh-CN" sz="3200" b="1" dirty="0">
                <a:solidFill>
                  <a:schemeClr val="bg1"/>
                </a:solidFill>
                <a:cs typeface="+mn-ea"/>
                <a:sym typeface="+mn-lt"/>
              </a:rPr>
              <a:t>框架</a:t>
            </a: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RBAC</a:t>
            </a:r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使用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5750179" y="3214359"/>
            <a:ext cx="422446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865" dirty="0">
                <a:solidFill>
                  <a:schemeClr val="bg1"/>
                </a:solidFill>
                <a:cs typeface="+mn-ea"/>
                <a:sym typeface="+mn-lt"/>
              </a:rPr>
              <a:t>yii</a:t>
            </a:r>
            <a:r>
              <a:rPr lang="zh-CN" altLang="en-US" sz="1865" dirty="0">
                <a:solidFill>
                  <a:schemeClr val="bg1"/>
                </a:solidFill>
                <a:cs typeface="+mn-ea"/>
                <a:sym typeface="+mn-lt"/>
              </a:rPr>
              <a:t>框架基础配置</a:t>
            </a:r>
            <a:endParaRPr lang="zh-CN" altLang="en-US" sz="186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35862" y="859160"/>
            <a:ext cx="2215722" cy="38796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49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5270" y="4777105"/>
            <a:ext cx="5173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yii migrate --migrationPath=@yii/rbac/migrations/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39490" y="1355090"/>
            <a:ext cx="7792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'authManager' =&gt; [</a:t>
            </a:r>
            <a:endParaRPr lang="zh-CN" altLang="en-US"/>
          </a:p>
          <a:p>
            <a:r>
              <a:rPr lang="zh-CN" altLang="en-US"/>
              <a:t>            'class' =&gt; 'yii\rbac\DbManager',</a:t>
            </a:r>
            <a:endParaRPr lang="zh-CN" altLang="en-US"/>
          </a:p>
          <a:p>
            <a:r>
              <a:rPr lang="zh-CN" altLang="en-US"/>
              <a:t>            'itemTable' =&gt; '{{%auth_item}}',</a:t>
            </a:r>
            <a:endParaRPr lang="zh-CN" altLang="en-US"/>
          </a:p>
          <a:p>
            <a:r>
              <a:rPr lang="zh-CN" altLang="en-US"/>
              <a:t>            'itemChildTable' =&gt; '{{%auth_item_child}}',</a:t>
            </a:r>
            <a:endParaRPr lang="zh-CN" altLang="en-US"/>
          </a:p>
          <a:p>
            <a:r>
              <a:rPr lang="zh-CN" altLang="en-US"/>
              <a:t>            'assignmentTable' =&gt; '{{%auth_assignment}}',</a:t>
            </a:r>
            <a:endParaRPr lang="zh-CN" altLang="en-US"/>
          </a:p>
          <a:p>
            <a:r>
              <a:rPr lang="zh-CN" altLang="en-US"/>
              <a:t>            'ruleTable' =&gt; '{{%auth_rule}}',</a:t>
            </a:r>
            <a:endParaRPr lang="zh-CN" altLang="en-US"/>
          </a:p>
          <a:p>
            <a:r>
              <a:rPr lang="zh-CN" altLang="en-US"/>
              <a:t>            'defaultRoles' =&gt; ['default'],</a:t>
            </a:r>
            <a:endParaRPr lang="zh-CN" altLang="en-US"/>
          </a:p>
          <a:p>
            <a:r>
              <a:rPr lang="zh-CN" altLang="en-US"/>
              <a:t>        ],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6655" y="1750060"/>
            <a:ext cx="351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数据库的配置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785" y="4777105"/>
            <a:ext cx="259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运行代码生成表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代码每个表的作用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1680" y="1447165"/>
            <a:ext cx="9201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auth_assignment  =====</a:t>
            </a:r>
            <a:r>
              <a:rPr lang="zh-CN" altLang="zh-CN"/>
              <a:t>角色和用户关系表</a:t>
            </a:r>
            <a:endParaRPr lang="zh-CN" altLang="zh-CN"/>
          </a:p>
          <a:p>
            <a:r>
              <a:rPr lang="en-US" altLang="zh-CN"/>
              <a:t>auth_item 	======</a:t>
            </a:r>
            <a:r>
              <a:rPr lang="zh-CN" altLang="zh-CN"/>
              <a:t>角色和权限公用的表</a:t>
            </a:r>
            <a:r>
              <a:rPr lang="en-US" altLang="zh-CN"/>
              <a:t>type</a:t>
            </a:r>
            <a:r>
              <a:rPr lang="zh-CN" altLang="en-US"/>
              <a:t>用来区分角色和权限</a:t>
            </a:r>
            <a:endParaRPr lang="zh-CN" altLang="en-US"/>
          </a:p>
          <a:p>
            <a:r>
              <a:rPr lang="en-US" altLang="zh-CN"/>
              <a:t>auth_item_child    ====</a:t>
            </a:r>
            <a:r>
              <a:rPr lang="zh-CN" altLang="zh-CN"/>
              <a:t>角色和权限关系表</a:t>
            </a:r>
            <a:endParaRPr lang="zh-CN" altLang="zh-CN"/>
          </a:p>
          <a:p>
            <a:r>
              <a:rPr lang="en-US" altLang="zh-CN"/>
              <a:t>auth_role 	=====</a:t>
            </a:r>
            <a:r>
              <a:rPr lang="zh-CN" altLang="zh-CN"/>
              <a:t>保留表没有什么用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646">
      <a:dk1>
        <a:srgbClr val="000000"/>
      </a:dk1>
      <a:lt1>
        <a:srgbClr val="FFFFFF"/>
      </a:lt1>
      <a:dk2>
        <a:srgbClr val="F5C131"/>
      </a:dk2>
      <a:lt2>
        <a:srgbClr val="2D2833"/>
      </a:lt2>
      <a:accent1>
        <a:srgbClr val="2D2833"/>
      </a:accent1>
      <a:accent2>
        <a:srgbClr val="F5C131"/>
      </a:accent2>
      <a:accent3>
        <a:srgbClr val="2D2833"/>
      </a:accent3>
      <a:accent4>
        <a:srgbClr val="F5C131"/>
      </a:accent4>
      <a:accent5>
        <a:srgbClr val="2D2833"/>
      </a:accent5>
      <a:accent6>
        <a:srgbClr val="F5C131"/>
      </a:accent6>
      <a:hlink>
        <a:srgbClr val="0070C0"/>
      </a:hlink>
      <a:folHlink>
        <a:srgbClr val="0089D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自定义</PresentationFormat>
  <Paragraphs>126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仿宋_GB2312</vt:lpstr>
      <vt:lpstr>微软雅黑</vt:lpstr>
      <vt:lpstr>Arial Unicode MS</vt:lpstr>
      <vt:lpstr>仿宋</vt:lpstr>
      <vt:lpstr>第一PPT，www.1ppt.com</vt:lpstr>
      <vt:lpstr>PowerPoint 演示文稿</vt:lpstr>
      <vt:lpstr>PowerPoint 演示文稿</vt:lpstr>
      <vt:lpstr>PowerPoint 演示文稿</vt:lpstr>
      <vt:lpstr>代码</vt:lpstr>
      <vt:lpstr>代码</vt:lpstr>
      <vt:lpstr>代码</vt:lpstr>
      <vt:lpstr>PowerPoint 演示文稿</vt:lpstr>
      <vt:lpstr>代码</vt:lpstr>
      <vt:lpstr>代码每个表的作用</vt:lpstr>
      <vt:lpstr>PowerPoint 演示文稿</vt:lpstr>
      <vt:lpstr>代码</vt:lpstr>
      <vt:lpstr>代码</vt:lpstr>
      <vt:lpstr>rbac代码检查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卡通铅笔纸张</dc:title>
  <dc:creator>第一PPT模板网-WWW.1PPT.COM</dc:creator>
  <cp:keywords>第一PPT模板网-WWW.1PPT.COM</cp:keywords>
  <cp:lastModifiedBy>大智若愚1407760471</cp:lastModifiedBy>
  <cp:revision>765</cp:revision>
  <dcterms:created xsi:type="dcterms:W3CDTF">2015-05-05T08:02:00Z</dcterms:created>
  <dcterms:modified xsi:type="dcterms:W3CDTF">2018-03-23T06:13:45Z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