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9" r:id="rId4"/>
    <p:sldId id="261" r:id="rId5"/>
    <p:sldId id="444" r:id="rId6"/>
    <p:sldId id="302" r:id="rId7"/>
    <p:sldId id="457" r:id="rId8"/>
    <p:sldId id="458" r:id="rId9"/>
    <p:sldId id="303" r:id="rId10"/>
    <p:sldId id="461" r:id="rId11"/>
    <p:sldId id="34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131"/>
    <a:srgbClr val="2D2833"/>
    <a:srgbClr val="EB8D1B"/>
    <a:srgbClr val="01A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60" d="100"/>
          <a:sy n="60" d="100"/>
        </p:scale>
        <p:origin x="-96" y="-1536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BE4BA-322E-40A3-894C-67D4443D9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E78A-1D74-4887-851C-0228622054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 cstate="screen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772119"/>
            <a:ext cx="12192000" cy="6085881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361" y="195942"/>
            <a:ext cx="10515600" cy="576177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0"/>
            <a:ext cx="457361" cy="80082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screen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416864" y="2823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矩形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46366" y="1826184"/>
            <a:ext cx="4061962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5" tIns="45697" rIns="91395" bIns="4569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0" kern="0" dirty="0">
                <a:solidFill>
                  <a:srgbClr val="2D2833"/>
                </a:solidFill>
                <a:latin typeface="+mn-lt"/>
                <a:ea typeface="+mn-ea"/>
                <a:cs typeface="+mn-ea"/>
                <a:sym typeface="+mn-lt"/>
              </a:rPr>
              <a:t>八维学校</a:t>
            </a:r>
            <a:endParaRPr lang="zh-CN" altLang="zh-CN" sz="2400" b="0" kern="0" dirty="0">
              <a:solidFill>
                <a:srgbClr val="2D28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PA_文本框 11"/>
          <p:cNvSpPr txBox="1"/>
          <p:nvPr>
            <p:custDataLst>
              <p:tags r:id="rId2"/>
            </p:custDataLst>
          </p:nvPr>
        </p:nvSpPr>
        <p:spPr>
          <a:xfrm>
            <a:off x="3389318" y="3183062"/>
            <a:ext cx="7176059" cy="489585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YII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操作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业务分析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需求分析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代码完善</a:t>
            </a:r>
            <a:endParaRPr lang="zh-CN" altLang="zh-CN" sz="2400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7" name="PA_文本框 15"/>
          <p:cNvSpPr txBox="1"/>
          <p:nvPr>
            <p:custDataLst>
              <p:tags r:id="rId3"/>
            </p:custDataLst>
          </p:nvPr>
        </p:nvSpPr>
        <p:spPr>
          <a:xfrm>
            <a:off x="2257398" y="2175931"/>
            <a:ext cx="9439898" cy="104394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yii</a:t>
            </a:r>
            <a:r>
              <a:rPr lang="zh-CN" altLang="en-US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框架教学</a:t>
            </a:r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PPT</a:t>
            </a:r>
            <a:endParaRPr lang="zh-CN" altLang="en-US" sz="6000" b="1" dirty="0">
              <a:ln w="12700">
                <a:noFill/>
                <a:prstDash val="solid"/>
              </a:ln>
              <a:solidFill>
                <a:srgbClr val="2D2833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72223" y="2452198"/>
            <a:ext cx="2215722" cy="387966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46366" y="4562146"/>
            <a:ext cx="4170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讲课时间：</a:t>
            </a:r>
            <a:r>
              <a:rPr lang="en-US" altLang="zh-CN" dirty="0" smtClean="0">
                <a:cs typeface="+mn-ea"/>
                <a:sym typeface="+mn-lt"/>
              </a:rPr>
              <a:t>2018</a:t>
            </a:r>
            <a:r>
              <a:rPr lang="zh-CN" altLang="en-US" dirty="0" smtClean="0">
                <a:cs typeface="+mn-ea"/>
                <a:sym typeface="+mn-lt"/>
              </a:rPr>
              <a:t>年</a:t>
            </a:r>
            <a:r>
              <a:rPr lang="en-US" altLang="zh-CN" dirty="0" smtClean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月      讲课人</a:t>
            </a:r>
            <a:r>
              <a:rPr lang="zh-CN" altLang="en-US" dirty="0" smtClean="0">
                <a:cs typeface="+mn-ea"/>
                <a:sym typeface="+mn-lt"/>
              </a:rPr>
              <a:t>：张挺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72223" y="2452198"/>
            <a:ext cx="2215722" cy="3879669"/>
          </a:xfrm>
          <a:prstGeom prst="rect">
            <a:avLst/>
          </a:prstGeom>
        </p:spPr>
      </p:pic>
      <p:sp>
        <p:nvSpPr>
          <p:cNvPr id="5" name="PA_矩形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16015" y="2110098"/>
            <a:ext cx="4061962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5" tIns="45697" rIns="91395" bIns="4569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0" kern="0" dirty="0">
              <a:solidFill>
                <a:srgbClr val="2D28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PA_文本框 15"/>
          <p:cNvSpPr txBox="1"/>
          <p:nvPr>
            <p:custDataLst>
              <p:tags r:id="rId3"/>
            </p:custDataLst>
          </p:nvPr>
        </p:nvSpPr>
        <p:spPr>
          <a:xfrm>
            <a:off x="2327047" y="2459845"/>
            <a:ext cx="9439898" cy="104394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第五课时补充完</a:t>
            </a:r>
            <a:endParaRPr lang="zh-CN" altLang="en-US" sz="6000" b="1" dirty="0">
              <a:ln w="12700">
                <a:noFill/>
                <a:prstDash val="solid"/>
              </a:ln>
              <a:solidFill>
                <a:srgbClr val="2D283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733232" y="2462928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2D2833"/>
                </a:solidFill>
                <a:cs typeface="+mn-ea"/>
                <a:sym typeface="+mn-lt"/>
              </a:rPr>
              <a:t>技能</a:t>
            </a:r>
            <a:endParaRPr lang="zh-CN" altLang="en-US" sz="3200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40" name="PA_文本框 8"/>
          <p:cNvSpPr txBox="1"/>
          <p:nvPr>
            <p:custDataLst>
              <p:tags r:id="rId1"/>
            </p:custDataLst>
          </p:nvPr>
        </p:nvSpPr>
        <p:spPr>
          <a:xfrm>
            <a:off x="5621380" y="1075136"/>
            <a:ext cx="36029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D2833"/>
                </a:solidFill>
                <a:cs typeface="+mn-ea"/>
                <a:sym typeface="+mn-lt"/>
              </a:rPr>
              <a:t>1. </a:t>
            </a:r>
            <a:r>
              <a:rPr lang="zh-CN" altLang="zh-CN" sz="2400" b="1" dirty="0">
                <a:solidFill>
                  <a:srgbClr val="2D2833"/>
                </a:solidFill>
                <a:cs typeface="+mn-ea"/>
                <a:sym typeface="+mn-lt"/>
              </a:rPr>
              <a:t>在</a:t>
            </a:r>
            <a:r>
              <a:rPr lang="en-US" altLang="zh-CN" sz="2400" b="1" dirty="0">
                <a:solidFill>
                  <a:srgbClr val="2D2833"/>
                </a:solidFill>
                <a:cs typeface="+mn-ea"/>
                <a:sym typeface="+mn-lt"/>
              </a:rPr>
              <a:t>yii</a:t>
            </a:r>
            <a:r>
              <a:rPr lang="zh-CN" altLang="en-US" sz="2400" b="1" dirty="0">
                <a:solidFill>
                  <a:srgbClr val="2D2833"/>
                </a:solidFill>
                <a:cs typeface="+mn-ea"/>
                <a:sym typeface="+mn-lt"/>
              </a:rPr>
              <a:t>框架里面套取模板</a:t>
            </a:r>
            <a:endParaRPr lang="zh-CN" altLang="en-US" sz="2400" b="1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21655" y="2616835"/>
            <a:ext cx="3107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2.yii</a:t>
            </a:r>
            <a:r>
              <a:rPr lang="zh-CN" altLang="zh-CN" sz="2000" b="1"/>
              <a:t>表单小部件</a:t>
            </a:r>
            <a:endParaRPr lang="zh-CN" altLang="zh-CN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5621655" y="4407535"/>
            <a:ext cx="1461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3.</a:t>
            </a:r>
            <a:r>
              <a:rPr lang="zh-CN" altLang="en-US" b="1"/>
              <a:t>分页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3770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zh-CN" sz="3200" b="1" dirty="0">
                <a:solidFill>
                  <a:schemeClr val="bg1"/>
                </a:solidFill>
                <a:cs typeface="+mn-ea"/>
                <a:sym typeface="+mn-lt"/>
              </a:rPr>
              <a:t>框架套取模板</a:t>
            </a:r>
            <a:endParaRPr lang="zh-CN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调用模板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5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yii</a:t>
            </a:r>
            <a:r>
              <a:rPr lang="zh-CN" altLang="en-US"/>
              <a:t>里面套取模板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7090" y="1591945"/>
            <a:ext cx="1057021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1.</a:t>
            </a:r>
            <a:r>
              <a:rPr lang="zh-CN" altLang="zh-CN" sz="3200" b="1"/>
              <a:t>页面静态文件比如</a:t>
            </a:r>
            <a:r>
              <a:rPr lang="en-US" altLang="zh-CN" sz="3200" b="1"/>
              <a:t>js,css,img</a:t>
            </a:r>
            <a:r>
              <a:rPr lang="zh-CN" altLang="zh-CN" sz="3200" b="1"/>
              <a:t>放在</a:t>
            </a:r>
            <a:r>
              <a:rPr lang="en-US" altLang="zh-CN" sz="3200" b="1"/>
              <a:t>web</a:t>
            </a:r>
            <a:r>
              <a:rPr lang="zh-CN" altLang="en-US" sz="3200" b="1"/>
              <a:t>目录下</a:t>
            </a:r>
            <a:r>
              <a:rPr lang="en-US" altLang="zh-CN" sz="3200" b="1"/>
              <a:t>.</a:t>
            </a:r>
            <a:endParaRPr lang="en-US" altLang="zh-CN" sz="3200" b="1"/>
          </a:p>
          <a:p>
            <a:endParaRPr lang="en-US" altLang="zh-CN" sz="3200" b="1"/>
          </a:p>
          <a:p>
            <a:endParaRPr lang="en-US" altLang="zh-CN" sz="3200" b="1"/>
          </a:p>
          <a:p>
            <a:endParaRPr lang="en-US" altLang="zh-CN" sz="3200" b="1"/>
          </a:p>
          <a:p>
            <a:endParaRPr lang="en-US" altLang="zh-CN" sz="3200" b="1"/>
          </a:p>
          <a:p>
            <a:endParaRPr lang="en-US" altLang="zh-CN" sz="3200" b="1"/>
          </a:p>
          <a:p>
            <a:r>
              <a:rPr lang="en-US" altLang="zh-CN" sz="3200" b="1"/>
              <a:t>2.</a:t>
            </a:r>
            <a:r>
              <a:rPr lang="zh-CN" altLang="zh-CN" sz="3200" b="1"/>
              <a:t>使用</a:t>
            </a:r>
            <a:r>
              <a:rPr lang="en-US" altLang="zh-CN" sz="3200" b="1"/>
              <a:t>renderPartial()</a:t>
            </a:r>
            <a:r>
              <a:rPr lang="zh-CN" altLang="zh-CN" sz="3200" b="1"/>
              <a:t>方法来加载对应的文件</a:t>
            </a:r>
            <a:endParaRPr lang="zh-CN" altLang="zh-CN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4032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yii  form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表单小部件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5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6115" y="868680"/>
            <a:ext cx="1085977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1.</a:t>
            </a:r>
            <a:r>
              <a:rPr lang="zh-CN" altLang="en-US" sz="2400" b="1"/>
              <a:t>说明什么是</a:t>
            </a:r>
            <a:r>
              <a:rPr lang="en-US" altLang="zh-CN" sz="2400" b="1"/>
              <a:t>xss</a:t>
            </a:r>
            <a:r>
              <a:rPr lang="zh-CN" altLang="zh-CN" sz="2400" b="1"/>
              <a:t>攻击</a:t>
            </a:r>
            <a:endParaRPr lang="zh-CN" altLang="zh-CN" sz="2400" b="1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r>
              <a:rPr lang="en-US" altLang="zh-CN" sz="2400" b="1"/>
              <a:t>  </a:t>
            </a:r>
            <a:r>
              <a:rPr lang="zh-CN" altLang="zh-CN" sz="2400" b="1"/>
              <a:t>解决办法：</a:t>
            </a:r>
            <a:endParaRPr lang="zh-CN" altLang="zh-CN" sz="2400" b="1"/>
          </a:p>
          <a:p>
            <a:r>
              <a:rPr lang="en-US" altLang="zh-CN" sz="2400" b="1"/>
              <a:t>	</a:t>
            </a:r>
            <a:endParaRPr lang="en-US" altLang="zh-CN" sz="2400" b="1"/>
          </a:p>
          <a:p>
            <a:endParaRPr lang="en-US" altLang="zh-CN" sz="2400" b="1"/>
          </a:p>
          <a:p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/>
              <a:t>2.</a:t>
            </a:r>
            <a:r>
              <a:rPr lang="zh-CN" altLang="zh-CN" sz="2400" b="1"/>
              <a:t>表单小部件</a:t>
            </a:r>
            <a:endParaRPr lang="zh-CN" altLang="zh-CN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2245" y="996315"/>
            <a:ext cx="3723640" cy="2181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35" y="1496060"/>
            <a:ext cx="5209540" cy="1181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70" y="3742690"/>
            <a:ext cx="4819015" cy="1438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form</a:t>
            </a:r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59180"/>
            <a:ext cx="9590405" cy="2685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4200" y="4132580"/>
            <a:ext cx="9727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问题：如果我是多选框那？？上传文件按钮</a:t>
            </a:r>
            <a:r>
              <a:rPr lang="en-US" altLang="zh-CN"/>
              <a:t>,</a:t>
            </a:r>
            <a:r>
              <a:rPr lang="zh-CN" altLang="zh-CN"/>
              <a:t>隐藏域怎么办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28980" y="4961890"/>
            <a:ext cx="8990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参考网址：https://www.cnblogs.com/shadow227/p/6732185.html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50180" y="2445052"/>
            <a:ext cx="26886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      </a:t>
            </a:r>
            <a:r>
              <a:rPr lang="zh-CN" altLang="zh-CN" sz="3200" b="1" dirty="0">
                <a:solidFill>
                  <a:schemeClr val="bg1"/>
                </a:solidFill>
                <a:cs typeface="+mn-ea"/>
                <a:sym typeface="+mn-lt"/>
              </a:rPr>
              <a:t>分页</a:t>
            </a:r>
            <a:endParaRPr lang="zh-CN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分页类是</a:t>
            </a: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的一个扩展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2141220"/>
            <a:ext cx="4952365" cy="495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0235" y="1513205"/>
            <a:ext cx="437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分页类的使用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3339465"/>
            <a:ext cx="5256530" cy="2390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4200" y="2895600"/>
            <a:ext cx="4896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控制器代码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9429750" y="1513205"/>
            <a:ext cx="1395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b="1"/>
              <a:t>视图</a:t>
            </a:r>
            <a:endParaRPr lang="zh-CN" altLang="zh-CN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0" y="4025265"/>
            <a:ext cx="5035550" cy="1019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1646">
      <a:dk1>
        <a:srgbClr val="000000"/>
      </a:dk1>
      <a:lt1>
        <a:srgbClr val="FFFFFF"/>
      </a:lt1>
      <a:dk2>
        <a:srgbClr val="F5C131"/>
      </a:dk2>
      <a:lt2>
        <a:srgbClr val="2D2833"/>
      </a:lt2>
      <a:accent1>
        <a:srgbClr val="2D2833"/>
      </a:accent1>
      <a:accent2>
        <a:srgbClr val="F5C131"/>
      </a:accent2>
      <a:accent3>
        <a:srgbClr val="2D2833"/>
      </a:accent3>
      <a:accent4>
        <a:srgbClr val="F5C131"/>
      </a:accent4>
      <a:accent5>
        <a:srgbClr val="2D2833"/>
      </a:accent5>
      <a:accent6>
        <a:srgbClr val="F5C131"/>
      </a:accent6>
      <a:hlink>
        <a:srgbClr val="0070C0"/>
      </a:hlink>
      <a:folHlink>
        <a:srgbClr val="0089D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WPS 演示</Application>
  <PresentationFormat>自定义</PresentationFormat>
  <Paragraphs>78</Paragraphs>
  <Slides>10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仿宋_GB2312</vt:lpstr>
      <vt:lpstr>微软雅黑</vt:lpstr>
      <vt:lpstr>Arial Unicode MS</vt:lpstr>
      <vt:lpstr>仿宋</vt:lpstr>
      <vt:lpstr>第一PPT，www.1ppt.com</vt:lpstr>
      <vt:lpstr>PowerPoint 演示文稿</vt:lpstr>
      <vt:lpstr>PowerPoint 演示文稿</vt:lpstr>
      <vt:lpstr>PowerPoint 演示文稿</vt:lpstr>
      <vt:lpstr>yii里面套取模板</vt:lpstr>
      <vt:lpstr>PowerPoint 演示文稿</vt:lpstr>
      <vt:lpstr>代码</vt:lpstr>
      <vt:lpstr>form代码</vt:lpstr>
      <vt:lpstr>PowerPoint 演示文稿</vt:lpstr>
      <vt:lpstr>代码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卡通铅笔纸张</dc:title>
  <dc:creator>第一PPT模板网-WWW.1PPT.COM</dc:creator>
  <cp:keywords>第一PPT模板网-WWW.1PPT.COM</cp:keywords>
  <cp:lastModifiedBy>大智若愚1407760471</cp:lastModifiedBy>
  <cp:revision>574</cp:revision>
  <dcterms:created xsi:type="dcterms:W3CDTF">2015-05-05T08:02:00Z</dcterms:created>
  <dcterms:modified xsi:type="dcterms:W3CDTF">2018-03-19T04:58:38Z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