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9" r:id="rId4"/>
    <p:sldId id="261" r:id="rId5"/>
    <p:sldId id="470" r:id="rId6"/>
    <p:sldId id="471" r:id="rId7"/>
    <p:sldId id="472" r:id="rId8"/>
    <p:sldId id="473" r:id="rId9"/>
    <p:sldId id="302" r:id="rId10"/>
    <p:sldId id="478" r:id="rId11"/>
    <p:sldId id="476" r:id="rId12"/>
    <p:sldId id="477" r:id="rId13"/>
    <p:sldId id="34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模型代码演示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205" y="1127760"/>
            <a:ext cx="6521450" cy="335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CURD</a:t>
            </a:r>
            <a:r>
              <a:rPr lang="zh-CN" altLang="zh-CN"/>
              <a:t>操作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665" y="1851660"/>
            <a:ext cx="7647305" cy="418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第八课时完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6560" y="4152900"/>
            <a:ext cx="3107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2.YII gcc</a:t>
            </a:r>
            <a:r>
              <a:rPr lang="zh-CN" altLang="en-US" sz="2000" b="1"/>
              <a:t>代码生成器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5641340" y="1263015"/>
            <a:ext cx="329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1.yii</a:t>
            </a:r>
            <a:r>
              <a:rPr lang="zh-CN" altLang="zh-CN" b="1"/>
              <a:t>上传文件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上传文件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上传文件类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1903730"/>
            <a:ext cx="8752205" cy="378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772160"/>
            <a:ext cx="6390640" cy="401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视图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962785"/>
            <a:ext cx="9723755" cy="293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视图代码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39800" y="1473835"/>
            <a:ext cx="107664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	use yii\widgets\ActiveForm;</a:t>
            </a:r>
            <a:endParaRPr lang="zh-CN" altLang="en-US"/>
          </a:p>
          <a:p>
            <a:r>
              <a:rPr lang="zh-CN" altLang="en-US"/>
              <a:t>	use yii\helpers\Url;</a:t>
            </a:r>
            <a:endParaRPr lang="zh-CN" altLang="en-US"/>
          </a:p>
          <a:p>
            <a:r>
              <a:rPr lang="zh-CN" altLang="en-US"/>
              <a:t>	$url = Url::toRoute(['upload/tt']);</a:t>
            </a:r>
            <a:endParaRPr lang="zh-CN" altLang="en-US"/>
          </a:p>
          <a:p>
            <a:r>
              <a:rPr lang="zh-CN" altLang="en-US"/>
              <a:t>	$form = ActiveForm::begin(['options'=&gt;['multipart/form-data'],'action'=&gt;"{$url}"]);</a:t>
            </a:r>
            <a:endParaRPr lang="zh-CN" altLang="en-US"/>
          </a:p>
          <a:p>
            <a:r>
              <a:rPr lang="zh-CN" altLang="en-US"/>
              <a:t>	echo $form-&gt;field($model,'imageFile')-&gt;fileInput();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  <a:p>
            <a:r>
              <a:rPr lang="zh-CN" altLang="en-US"/>
              <a:t>&lt;button&gt;submit&lt;/button&gt;</a:t>
            </a:r>
            <a:endParaRPr lang="zh-CN" altLang="en-US"/>
          </a:p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	ActiveForm::end();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框架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gcc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的使用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方便开发的使用工具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4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控制器</a:t>
            </a:r>
            <a:r>
              <a:rPr lang="en-US" altLang="zh-CN"/>
              <a:t>gii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610" y="1000760"/>
            <a:ext cx="6019165" cy="4857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自定义</PresentationFormat>
  <Paragraphs>54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代码</vt:lpstr>
      <vt:lpstr>模型</vt:lpstr>
      <vt:lpstr>视图</vt:lpstr>
      <vt:lpstr>视图代码</vt:lpstr>
      <vt:lpstr>PowerPoint 演示文稿</vt:lpstr>
      <vt:lpstr>控制器gii</vt:lpstr>
      <vt:lpstr>模型代码演示</vt:lpstr>
      <vt:lpstr>CURD操作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684</cp:revision>
  <dcterms:created xsi:type="dcterms:W3CDTF">2015-05-05T08:02:00Z</dcterms:created>
  <dcterms:modified xsi:type="dcterms:W3CDTF">2018-03-23T01:19:28Z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