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9" r:id="rId4"/>
    <p:sldId id="261" r:id="rId5"/>
    <p:sldId id="444" r:id="rId6"/>
    <p:sldId id="302" r:id="rId7"/>
    <p:sldId id="463" r:id="rId8"/>
    <p:sldId id="303" r:id="rId9"/>
    <p:sldId id="466" r:id="rId10"/>
    <p:sldId id="467" r:id="rId11"/>
    <p:sldId id="468" r:id="rId12"/>
    <p:sldId id="34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275" y="2066925"/>
            <a:ext cx="8323580" cy="1828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8670" y="2797175"/>
            <a:ext cx="264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文字水印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第六课时补充完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340" y="2771140"/>
            <a:ext cx="310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B050"/>
                </a:solidFill>
              </a:rPr>
              <a:t>2.</a:t>
            </a:r>
            <a:r>
              <a:rPr lang="zh-CN" altLang="zh-CN" sz="2000" b="1">
                <a:solidFill>
                  <a:srgbClr val="00B050"/>
                </a:solidFill>
              </a:rPr>
              <a:t>加密</a:t>
            </a:r>
            <a:r>
              <a:rPr lang="en-US" altLang="zh-CN" sz="2000" b="1">
                <a:solidFill>
                  <a:srgbClr val="00B050"/>
                </a:solidFill>
              </a:rPr>
              <a:t>&amp;</a:t>
            </a:r>
            <a:r>
              <a:rPr lang="zh-CN" altLang="en-US" sz="2000" b="1">
                <a:solidFill>
                  <a:srgbClr val="00B050"/>
                </a:solidFill>
              </a:rPr>
              <a:t>解密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41340" y="1263015"/>
            <a:ext cx="329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1.YII</a:t>
            </a:r>
            <a:r>
              <a:rPr lang="zh-CN" altLang="zh-CN" b="1">
                <a:solidFill>
                  <a:srgbClr val="00B0F0"/>
                </a:solidFill>
              </a:rPr>
              <a:t>框架自动加载机制</a:t>
            </a:r>
            <a:endParaRPr lang="zh-CN" altLang="zh-CN" b="1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2600" y="4014470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3.YII</a:t>
            </a:r>
            <a:r>
              <a:rPr lang="zh-CN" altLang="zh-CN" b="1">
                <a:solidFill>
                  <a:srgbClr val="FF0000"/>
                </a:solidFill>
              </a:rPr>
              <a:t>图像处理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自动加载机制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类的自动加载机制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zh-CN"/>
              <a:t>自动加载机制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99795" y="1263015"/>
            <a:ext cx="102539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zh-CN" b="1"/>
              <a:t>魔术方法 </a:t>
            </a:r>
            <a:r>
              <a:rPr lang="en-US" altLang="zh-CN" b="1"/>
              <a:t>__autoload(){}</a:t>
            </a:r>
            <a:r>
              <a:rPr lang="zh-CN" altLang="zh-CN" b="1"/>
              <a:t>的作用</a:t>
            </a:r>
            <a:endParaRPr lang="zh-CN" altLang="zh-CN" b="1"/>
          </a:p>
          <a:p>
            <a:endParaRPr lang="en-US" altLang="zh-CN" b="1"/>
          </a:p>
          <a:p>
            <a:r>
              <a:rPr lang="zh-CN" altLang="zh-CN" b="1"/>
              <a:t>问题：在</a:t>
            </a:r>
            <a:r>
              <a:rPr lang="en-US" altLang="zh-CN" b="1"/>
              <a:t>yii</a:t>
            </a:r>
            <a:r>
              <a:rPr lang="zh-CN" altLang="en-US" b="1"/>
              <a:t>框架里面有许多类</a:t>
            </a:r>
            <a:r>
              <a:rPr lang="en-US" altLang="zh-CN" b="1"/>
              <a:t>.</a:t>
            </a:r>
            <a:r>
              <a:rPr lang="zh-CN" altLang="zh-CN" b="1"/>
              <a:t>如果使用</a:t>
            </a:r>
            <a:r>
              <a:rPr lang="en-US" altLang="zh-CN" b="1"/>
              <a:t>__autoload()</a:t>
            </a:r>
            <a:r>
              <a:rPr lang="zh-CN" altLang="zh-CN" b="1"/>
              <a:t>有什么问题没有？？</a:t>
            </a:r>
            <a:endParaRPr lang="zh-CN" altLang="zh-CN" b="1"/>
          </a:p>
          <a:p>
            <a:r>
              <a:rPr lang="en-US" altLang="zh-CN" b="1"/>
              <a:t>	</a:t>
            </a:r>
            <a:r>
              <a:rPr lang="zh-CN" altLang="zh-CN" b="1"/>
              <a:t>答案：咱们的</a:t>
            </a:r>
            <a:r>
              <a:rPr lang="en-US" altLang="zh-CN" b="1"/>
              <a:t>__autoload(){}</a:t>
            </a:r>
            <a:r>
              <a:rPr lang="zh-CN" altLang="zh-CN" b="1"/>
              <a:t>只可以使用一次，</a:t>
            </a:r>
            <a:endParaRPr lang="zh-CN" altLang="zh-CN" b="1"/>
          </a:p>
          <a:p>
            <a:r>
              <a:rPr lang="en-US" altLang="zh-CN" b="1"/>
              <a:t>		</a:t>
            </a:r>
            <a:r>
              <a:rPr lang="zh-CN" altLang="zh-CN" b="1"/>
              <a:t>不可以重复</a:t>
            </a:r>
            <a:r>
              <a:rPr lang="en-US" altLang="zh-CN" b="1"/>
              <a:t>.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52500" y="3171825"/>
            <a:ext cx="7661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2.spl_autoload_register()</a:t>
            </a:r>
            <a:r>
              <a:rPr lang="zh-CN" altLang="zh-CN" b="1"/>
              <a:t>函数</a:t>
            </a:r>
            <a:endParaRPr lang="zh-CN" altLang="zh-CN" b="1"/>
          </a:p>
          <a:p>
            <a:r>
              <a:rPr lang="en-US" altLang="zh-CN" b="1"/>
              <a:t>	</a:t>
            </a:r>
            <a:r>
              <a:rPr lang="zh-CN" altLang="zh-CN" b="1"/>
              <a:t>自定义加载预执行的函数</a:t>
            </a:r>
            <a:endParaRPr lang="zh-CN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1565" y="777875"/>
            <a:ext cx="4733290" cy="2723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0" y="3653790"/>
            <a:ext cx="5304790" cy="3209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5500" y="4488180"/>
            <a:ext cx="393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zh-CN" b="1"/>
              <a:t>看下</a:t>
            </a:r>
            <a:r>
              <a:rPr lang="en-US" altLang="zh-CN" b="1"/>
              <a:t>yii</a:t>
            </a:r>
            <a:r>
              <a:rPr lang="zh-CN" altLang="en-US" b="1"/>
              <a:t>框架的源码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框架加密和解密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很重要的功能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加密和解密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2315" y="118427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zh-CN" b="1"/>
              <a:t>理解什么是对称加密和非对称加密</a:t>
            </a:r>
            <a:endParaRPr lang="zh-CN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163320" y="1790065"/>
            <a:ext cx="981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对称加密 ： </a:t>
            </a:r>
            <a:r>
              <a:rPr lang="zh-CN" altLang="zh-CN"/>
              <a:t>总结起来一句话，在加密完后，可以解密   base64_encode</a:t>
            </a:r>
            <a:r>
              <a:rPr lang="en-US" altLang="zh-CN"/>
              <a:t>() base64_decode();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63320" y="2158365"/>
            <a:ext cx="9265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非对称加密：怎么理解非对称加密 思考</a:t>
            </a:r>
            <a:r>
              <a:rPr lang="en-US" altLang="zh-CN"/>
              <a:t>2</a:t>
            </a:r>
            <a:r>
              <a:rPr lang="zh-CN" altLang="en-US"/>
              <a:t>个人在不同的城市的例子</a:t>
            </a:r>
            <a:r>
              <a:rPr lang="en-US" altLang="zh-CN"/>
              <a:t>,</a:t>
            </a:r>
            <a:r>
              <a:rPr lang="zh-CN" altLang="zh-CN"/>
              <a:t>讲课时候说明</a:t>
            </a:r>
            <a:endParaRPr lang="zh-CN" altLang="zh-CN"/>
          </a:p>
          <a:p>
            <a:r>
              <a:rPr lang="zh-CN" altLang="zh-CN"/>
              <a:t> </a:t>
            </a:r>
            <a:endParaRPr lang="zh-CN" altLang="zh-CN"/>
          </a:p>
          <a:p>
            <a:r>
              <a:rPr lang="zh-CN" altLang="zh-CN"/>
              <a:t>问题：接口加密是什么加密？？</a:t>
            </a:r>
            <a:endParaRPr lang="zh-CN" altLang="zh-CN"/>
          </a:p>
          <a:p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1055" y="3357245"/>
            <a:ext cx="421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2.yii</a:t>
            </a:r>
            <a:r>
              <a:rPr lang="zh-CN" altLang="zh-CN" b="1"/>
              <a:t>框架的加密和解密</a:t>
            </a:r>
            <a:endParaRPr lang="zh-CN" altLang="zh-CN" b="1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0" y="3816350"/>
            <a:ext cx="9574530" cy="300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 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图像处理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对图像的处理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图像处理代码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1495" y="1052830"/>
            <a:ext cx="700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如何安装</a:t>
            </a:r>
            <a:r>
              <a:rPr lang="en-US" altLang="zh-CN"/>
              <a:t>yii</a:t>
            </a:r>
            <a:r>
              <a:rPr lang="zh-CN" altLang="en-US"/>
              <a:t>的图像处理插件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2035" y="973455"/>
            <a:ext cx="5790565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865" y="1526540"/>
            <a:ext cx="315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"yiisoft/yii2-imagine": "~2.0.0"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50" y="3248025"/>
            <a:ext cx="2780665" cy="361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4685" y="3355975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备注：需要一段时间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30" y="4715510"/>
            <a:ext cx="6076315" cy="163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" y="4715510"/>
            <a:ext cx="3904615" cy="381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6950" y="4159250"/>
            <a:ext cx="235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335" y="940435"/>
            <a:ext cx="800925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7725" y="1161415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缩略图代码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9935" y="2303780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裁剪图片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35" y="2016125"/>
            <a:ext cx="7919085" cy="942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525" y="3678555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zh-CN"/>
              <a:t>水印</a:t>
            </a:r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35" y="3186430"/>
            <a:ext cx="8323580" cy="1552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7725" y="546227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旋转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5" y="5057775"/>
            <a:ext cx="8218805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自定义</PresentationFormat>
  <Paragraphs>88</Paragraphs>
  <Slides>11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yii自动加载机制</vt:lpstr>
      <vt:lpstr>PowerPoint 演示文稿</vt:lpstr>
      <vt:lpstr>加密和解密</vt:lpstr>
      <vt:lpstr>PowerPoint 演示文稿</vt:lpstr>
      <vt:lpstr>图像处理代码</vt:lpstr>
      <vt:lpstr>代码</vt:lpstr>
      <vt:lpstr>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663</cp:revision>
  <dcterms:created xsi:type="dcterms:W3CDTF">2015-05-05T08:02:00Z</dcterms:created>
  <dcterms:modified xsi:type="dcterms:W3CDTF">2018-03-22T08:39:59Z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