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9" r:id="rId4"/>
    <p:sldId id="261" r:id="rId5"/>
    <p:sldId id="443" r:id="rId6"/>
    <p:sldId id="444" r:id="rId7"/>
    <p:sldId id="302" r:id="rId8"/>
    <p:sldId id="452" r:id="rId9"/>
    <p:sldId id="303" r:id="rId10"/>
    <p:sldId id="453" r:id="rId11"/>
    <p:sldId id="34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第四课时完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0" name="PA_文本框 8"/>
          <p:cNvSpPr txBox="1"/>
          <p:nvPr>
            <p:custDataLst>
              <p:tags r:id="rId1"/>
            </p:custDataLst>
          </p:nvPr>
        </p:nvSpPr>
        <p:spPr>
          <a:xfrm>
            <a:off x="5621380" y="1075136"/>
            <a:ext cx="2045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1.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观察者模式</a:t>
            </a:r>
            <a:endParaRPr lang="zh-CN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1655" y="2616835"/>
            <a:ext cx="3107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2.yii</a:t>
            </a:r>
            <a:r>
              <a:rPr lang="zh-CN" altLang="zh-CN" sz="2000" b="1"/>
              <a:t>事件</a:t>
            </a:r>
            <a:endParaRPr lang="zh-CN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5621655" y="4407535"/>
            <a:ext cx="146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zh-CN" b="1"/>
              <a:t>行为</a:t>
            </a:r>
            <a:endParaRPr lang="zh-CN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观察者模式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观察者模式重要的模式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简述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685" y="1223645"/>
            <a:ext cx="112274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如果现在有</a:t>
            </a:r>
            <a:r>
              <a:rPr lang="en-US" altLang="zh-CN" b="1"/>
              <a:t>A,B,C</a:t>
            </a:r>
            <a:r>
              <a:rPr lang="zh-CN" altLang="en-US" b="1"/>
              <a:t>三个类，现在都要使用一个通用的方法。你怎么做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en-US" altLang="zh-CN" b="1"/>
              <a:t>	</a:t>
            </a:r>
            <a:r>
              <a:rPr lang="zh-CN" altLang="zh-CN" b="1"/>
              <a:t>一：在每个类里面都写一遍</a:t>
            </a:r>
            <a:r>
              <a:rPr lang="en-US" altLang="zh-CN" b="1"/>
              <a:t>.</a:t>
            </a:r>
            <a:r>
              <a:rPr lang="zh-CN" altLang="zh-CN" b="1"/>
              <a:t>合理吗</a:t>
            </a:r>
            <a:endParaRPr lang="zh-CN" altLang="zh-CN" b="1"/>
          </a:p>
          <a:p>
            <a:r>
              <a:rPr lang="en-US" altLang="zh-CN" b="1"/>
              <a:t>	</a:t>
            </a:r>
            <a:r>
              <a:rPr lang="zh-CN" altLang="zh-CN" b="1"/>
              <a:t>二：将方法写成类。然后继承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en-US" altLang="zh-CN" b="1"/>
              <a:t>	</a:t>
            </a:r>
            <a:r>
              <a:rPr lang="zh-CN" altLang="zh-CN" b="1"/>
              <a:t>三 </a:t>
            </a:r>
            <a:r>
              <a:rPr lang="en-US" altLang="zh-CN" b="1"/>
              <a:t>:</a:t>
            </a:r>
            <a:r>
              <a:rPr lang="zh-CN" altLang="zh-CN" b="1"/>
              <a:t>引用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zh-CN" altLang="en-US" b="1"/>
              <a:t>是否可以这样</a:t>
            </a:r>
            <a:r>
              <a:rPr lang="en-US" altLang="zh-CN" b="1"/>
              <a:t>:</a:t>
            </a:r>
            <a:endParaRPr lang="en-US" altLang="zh-CN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	</a:t>
            </a:r>
            <a:r>
              <a:rPr lang="zh-CN" altLang="en-US" b="1"/>
              <a:t>当你程序逻辑判断需要一个处理方法的时候,再把这个方法引进来运行一下,不需要的时候就不管,其他任何地方也都可以调用这个方法,那多好是不是?Yii解决这个问题的方式就是事件.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这就是观察者模式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420" y="1342390"/>
            <a:ext cx="1121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look.php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里面事件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事件是很重要的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3" y="1993900"/>
            <a:ext cx="5266055" cy="1463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57200" y="1238250"/>
            <a:ext cx="5133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控制器【方法绑定】</a:t>
            </a:r>
            <a:endParaRPr lang="zh-CN" altLang="zh-CN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20" y="869950"/>
            <a:ext cx="4561840" cy="224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328920" y="8699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第一个事件</a:t>
            </a:r>
            <a:endParaRPr lang="zh-CN" altLang="en-US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20" y="4498340"/>
            <a:ext cx="4561840" cy="2152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4679315"/>
            <a:ext cx="4266565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   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行为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行为其实就是类的扩展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zh-CN"/>
              <a:t>代码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0990" y="1584960"/>
            <a:ext cx="4142740" cy="2028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72780" y="1026160"/>
            <a:ext cx="311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工具类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4953635"/>
            <a:ext cx="4657090" cy="184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75295" y="4409440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工具类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1584960"/>
            <a:ext cx="4380865" cy="1524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9620" y="1078865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自定义</PresentationFormat>
  <Paragraphs>70</Paragraphs>
  <Slides>10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简述</vt:lpstr>
      <vt:lpstr>代码</vt:lpstr>
      <vt:lpstr>PowerPoint 演示文稿</vt:lpstr>
      <vt:lpstr>代码</vt:lpstr>
      <vt:lpstr>PowerPoint 演示文稿</vt:lpstr>
      <vt:lpstr>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533</cp:revision>
  <dcterms:created xsi:type="dcterms:W3CDTF">2015-05-05T08:02:00Z</dcterms:created>
  <dcterms:modified xsi:type="dcterms:W3CDTF">2018-03-16T09:37:01Z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