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7" r:id="rId5"/>
    <p:sldId id="264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F4B7-B82C-4C8A-B071-B0B8F744BFC9}" type="datetimeFigureOut">
              <a:rPr lang="zh-TW" altLang="en-US" smtClean="0"/>
              <a:t>2018/12/5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229D-4630-4E12-ABD8-19FC4B312D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3985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F4B7-B82C-4C8A-B071-B0B8F744BFC9}" type="datetimeFigureOut">
              <a:rPr lang="zh-TW" altLang="en-US" smtClean="0"/>
              <a:t>2018/12/5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229D-4630-4E12-ABD8-19FC4B312D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308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F4B7-B82C-4C8A-B071-B0B8F744BFC9}" type="datetimeFigureOut">
              <a:rPr lang="zh-TW" altLang="en-US" smtClean="0"/>
              <a:t>2018/12/5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229D-4630-4E12-ABD8-19FC4B312D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443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F4B7-B82C-4C8A-B071-B0B8F744BFC9}" type="datetimeFigureOut">
              <a:rPr lang="zh-TW" altLang="en-US" smtClean="0"/>
              <a:t>2018/12/5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229D-4630-4E12-ABD8-19FC4B312DB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0712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F4B7-B82C-4C8A-B071-B0B8F744BFC9}" type="datetimeFigureOut">
              <a:rPr lang="zh-TW" altLang="en-US" smtClean="0"/>
              <a:t>2018/12/5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229D-4630-4E12-ABD8-19FC4B312D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949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F4B7-B82C-4C8A-B071-B0B8F744BFC9}" type="datetimeFigureOut">
              <a:rPr lang="zh-TW" altLang="en-US" smtClean="0"/>
              <a:t>2018/12/5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229D-4630-4E12-ABD8-19FC4B312D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40833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F4B7-B82C-4C8A-B071-B0B8F744BFC9}" type="datetimeFigureOut">
              <a:rPr lang="zh-TW" altLang="en-US" smtClean="0"/>
              <a:t>2018/12/5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229D-4630-4E12-ABD8-19FC4B312D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5989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F4B7-B82C-4C8A-B071-B0B8F744BFC9}" type="datetimeFigureOut">
              <a:rPr lang="zh-TW" altLang="en-US" smtClean="0"/>
              <a:t>2018/12/5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229D-4630-4E12-ABD8-19FC4B312D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07427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F4B7-B82C-4C8A-B071-B0B8F744BFC9}" type="datetimeFigureOut">
              <a:rPr lang="zh-TW" altLang="en-US" smtClean="0"/>
              <a:t>2018/12/5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229D-4630-4E12-ABD8-19FC4B312D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7721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F4B7-B82C-4C8A-B071-B0B8F744BFC9}" type="datetimeFigureOut">
              <a:rPr lang="zh-TW" altLang="en-US" smtClean="0"/>
              <a:t>2018/12/5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229D-4630-4E12-ABD8-19FC4B312D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43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F4B7-B82C-4C8A-B071-B0B8F744BFC9}" type="datetimeFigureOut">
              <a:rPr lang="zh-TW" altLang="en-US" smtClean="0"/>
              <a:t>2018/12/5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229D-4630-4E12-ABD8-19FC4B312D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4140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F4B7-B82C-4C8A-B071-B0B8F744BFC9}" type="datetimeFigureOut">
              <a:rPr lang="zh-TW" altLang="en-US" smtClean="0"/>
              <a:t>2018/12/5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229D-4630-4E12-ABD8-19FC4B312D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899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F4B7-B82C-4C8A-B071-B0B8F744BFC9}" type="datetimeFigureOut">
              <a:rPr lang="zh-TW" altLang="en-US" smtClean="0"/>
              <a:t>2018/12/5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229D-4630-4E12-ABD8-19FC4B312D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8865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F4B7-B82C-4C8A-B071-B0B8F744BFC9}" type="datetimeFigureOut">
              <a:rPr lang="zh-TW" altLang="en-US" smtClean="0"/>
              <a:t>2018/12/5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229D-4630-4E12-ABD8-19FC4B312D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872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F4B7-B82C-4C8A-B071-B0B8F744BFC9}" type="datetimeFigureOut">
              <a:rPr lang="zh-TW" altLang="en-US" smtClean="0"/>
              <a:t>2018/12/5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229D-4630-4E12-ABD8-19FC4B312D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706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F4B7-B82C-4C8A-B071-B0B8F744BFC9}" type="datetimeFigureOut">
              <a:rPr lang="zh-TW" altLang="en-US" smtClean="0"/>
              <a:t>2018/12/5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229D-4630-4E12-ABD8-19FC4B312D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9112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F4B7-B82C-4C8A-B071-B0B8F744BFC9}" type="datetimeFigureOut">
              <a:rPr lang="zh-TW" altLang="en-US" smtClean="0"/>
              <a:t>2018/12/5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229D-4630-4E12-ABD8-19FC4B312D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9978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EF4B7-B82C-4C8A-B071-B0B8F744BFC9}" type="datetimeFigureOut">
              <a:rPr lang="zh-TW" altLang="en-US" smtClean="0"/>
              <a:t>2018/12/5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B229D-4630-4E12-ABD8-19FC4B312D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28039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524000" y="342899"/>
            <a:ext cx="9144000" cy="14086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6600" smtClean="0"/>
              <a:t>程式作業</a:t>
            </a:r>
            <a:endParaRPr lang="zh-TW" altLang="en-US" sz="6600" dirty="0"/>
          </a:p>
        </p:txBody>
      </p:sp>
      <p:sp>
        <p:nvSpPr>
          <p:cNvPr id="5" name="副標題 2"/>
          <p:cNvSpPr>
            <a:spLocks noGrp="1"/>
          </p:cNvSpPr>
          <p:nvPr>
            <p:ph type="subTitle" idx="1"/>
          </p:nvPr>
        </p:nvSpPr>
        <p:spPr>
          <a:xfrm>
            <a:off x="917331" y="3004161"/>
            <a:ext cx="9144000" cy="1655762"/>
          </a:xfrm>
        </p:spPr>
        <p:txBody>
          <a:bodyPr>
            <a:noAutofit/>
          </a:bodyPr>
          <a:lstStyle/>
          <a:p>
            <a:pPr algn="l"/>
            <a:r>
              <a:rPr lang="zh-TW" altLang="en-US" sz="4800" dirty="0" smtClean="0"/>
              <a:t>姓名</a:t>
            </a:r>
            <a:r>
              <a:rPr lang="en-US" altLang="zh-TW" sz="4800" dirty="0" smtClean="0"/>
              <a:t>:</a:t>
            </a:r>
            <a:r>
              <a:rPr lang="zh-TW" altLang="en-US" sz="4800" dirty="0" smtClean="0"/>
              <a:t>林庭佑</a:t>
            </a:r>
            <a:endParaRPr lang="en-US" altLang="zh-TW" sz="4800" dirty="0" smtClean="0"/>
          </a:p>
          <a:p>
            <a:pPr algn="l"/>
            <a:r>
              <a:rPr lang="zh-TW" altLang="en-US" sz="4800" dirty="0" smtClean="0"/>
              <a:t>學號</a:t>
            </a:r>
            <a:r>
              <a:rPr lang="en-US" altLang="zh-TW" sz="4800" dirty="0" smtClean="0"/>
              <a:t>:107360243</a:t>
            </a:r>
          </a:p>
          <a:p>
            <a:pPr algn="l"/>
            <a:r>
              <a:rPr lang="zh-TW" altLang="en-US" sz="4800" dirty="0" smtClean="0"/>
              <a:t>班級</a:t>
            </a:r>
            <a:r>
              <a:rPr lang="en-US" altLang="zh-TW" sz="4800" dirty="0" smtClean="0"/>
              <a:t>:</a:t>
            </a:r>
            <a:r>
              <a:rPr lang="zh-TW" altLang="en-US" sz="4800" dirty="0" smtClean="0"/>
              <a:t>電子一乙</a:t>
            </a:r>
            <a:endParaRPr lang="zh-TW" altLang="en-US" sz="48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110" y="2231048"/>
            <a:ext cx="3364890" cy="403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527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57" y="386143"/>
            <a:ext cx="11714286" cy="6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718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32" y="254259"/>
            <a:ext cx="11590476" cy="6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411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81" y="390905"/>
            <a:ext cx="11695238" cy="6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539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pPr algn="ctr"/>
            <a:r>
              <a:rPr lang="zh-TW" altLang="en-US" sz="6600" dirty="0" smtClean="0"/>
              <a:t>實驗心得</a:t>
            </a:r>
            <a:endParaRPr lang="zh-TW" altLang="en-US" sz="6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95" y="2968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3600" dirty="0" smtClean="0"/>
              <a:t>這次的程式頗有難度，尤其指標，需要研究一下，不過最後靠自己雙手打出來，非常有成就感，這次的程式讓我學到了很多，感謝助教，感謝老師。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61861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864577" y="26071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5400" smtClean="0"/>
              <a:t>Github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484362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6374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82162" y="273025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8000" dirty="0" smtClean="0"/>
              <a:t>實驗結果</a:t>
            </a:r>
            <a:endParaRPr lang="zh-TW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129195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05" y="395666"/>
            <a:ext cx="11676190" cy="6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674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81" y="386143"/>
            <a:ext cx="11695238" cy="6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826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14" y="381381"/>
            <a:ext cx="11828571" cy="6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868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81" y="367095"/>
            <a:ext cx="11695238" cy="6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3179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大馬士革風</Template>
  <TotalTime>47</TotalTime>
  <Words>61</Words>
  <Application>Microsoft Office PowerPoint</Application>
  <PresentationFormat>寬螢幕</PresentationFormat>
  <Paragraphs>8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新細明體</vt:lpstr>
      <vt:lpstr>Arial</vt:lpstr>
      <vt:lpstr>Bookman Old Style</vt:lpstr>
      <vt:lpstr>Rockwell</vt:lpstr>
      <vt:lpstr>Damask</vt:lpstr>
      <vt:lpstr>PowerPoint 簡報</vt:lpstr>
      <vt:lpstr>實驗心得</vt:lpstr>
      <vt:lpstr>PowerPoint 簡報</vt:lpstr>
      <vt:lpstr>PowerPoint 簡報</vt:lpstr>
      <vt:lpstr>實驗結果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LTU</dc:creator>
  <cp:lastModifiedBy>LTU</cp:lastModifiedBy>
  <cp:revision>5</cp:revision>
  <dcterms:created xsi:type="dcterms:W3CDTF">2018-12-05T14:58:25Z</dcterms:created>
  <dcterms:modified xsi:type="dcterms:W3CDTF">2018-12-05T15:46:14Z</dcterms:modified>
</cp:coreProperties>
</file>