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3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2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9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95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32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24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2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27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61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64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8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33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6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919CF0-8E4E-4583-87EB-A1B44C35EAF5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C41A-C56B-48D0-A161-BB42EF77D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76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620715" y="589084"/>
            <a:ext cx="9144000" cy="1171209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程式作業</a:t>
            </a:r>
            <a:endParaRPr lang="zh-TW" altLang="en-US" sz="6000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182032" y="3338268"/>
            <a:ext cx="9001462" cy="2833931"/>
          </a:xfrm>
        </p:spPr>
        <p:txBody>
          <a:bodyPr>
            <a:noAutofit/>
          </a:bodyPr>
          <a:lstStyle/>
          <a:p>
            <a:pPr algn="l"/>
            <a:r>
              <a:rPr lang="zh-TW" altLang="en-US" sz="4000" dirty="0" smtClean="0"/>
              <a:t>班級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電子一乙</a:t>
            </a:r>
            <a:endParaRPr lang="en-US" altLang="zh-TW" sz="4000" dirty="0" smtClean="0"/>
          </a:p>
          <a:p>
            <a:pPr algn="l"/>
            <a:r>
              <a:rPr lang="zh-TW" altLang="en-US" sz="4000" dirty="0" smtClean="0"/>
              <a:t>學號</a:t>
            </a:r>
            <a:r>
              <a:rPr lang="en-US" altLang="zh-TW" sz="4000" dirty="0" smtClean="0"/>
              <a:t>:107360243</a:t>
            </a:r>
          </a:p>
          <a:p>
            <a:pPr algn="l"/>
            <a:r>
              <a:rPr lang="zh-TW" altLang="en-US" sz="4000" dirty="0" smtClean="0"/>
              <a:t>姓名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林庭</a:t>
            </a:r>
            <a:r>
              <a:rPr lang="zh-TW" altLang="en-US" sz="4000" dirty="0"/>
              <a:t>佑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98" y="2309566"/>
            <a:ext cx="5136430" cy="40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0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55003" y="523057"/>
            <a:ext cx="9404723" cy="110352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實驗過程</a:t>
            </a:r>
            <a:endParaRPr lang="zh-TW" altLang="en-US" sz="6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455003" y="2186609"/>
            <a:ext cx="9955119" cy="331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/>
              <a:t>這次的實驗遇到很多困難，不過最後還是順利解決，打出來就是很有成就感，這就是我覺得打程式很快樂的地方，過程雖然一錯再錯，但打出來之後，心中感覺超爽的。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746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34884" y="671146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000" dirty="0" smtClean="0"/>
              <a:t>實驗心得</a:t>
            </a:r>
            <a:endParaRPr lang="zh-TW" altLang="en-US" sz="6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0631" y="2470638"/>
            <a:ext cx="11122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這次做得有點久，但同時收獲也很多，</a:t>
            </a:r>
            <a:r>
              <a:rPr lang="en-US" altLang="zh-TW" sz="3200" dirty="0" smtClean="0"/>
              <a:t>4.16</a:t>
            </a:r>
            <a:r>
              <a:rPr lang="zh-TW" altLang="en-US" sz="3200" dirty="0" smtClean="0"/>
              <a:t>是個很棒的題目，打出來很有成就感，雖然上禮拜停課，但助教很熱心地陪我們到很晚，也讓我們問問題，這禮拜收穫很多。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556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060658" y="320295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 err="1" smtClean="0"/>
              <a:t>Github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729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28095" y="2746131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實驗結果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7368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2" y="386143"/>
            <a:ext cx="11638095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6" y="405190"/>
            <a:ext cx="11666667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2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2" y="386143"/>
            <a:ext cx="11638095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5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6" y="405190"/>
            <a:ext cx="11666667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48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123</Words>
  <Application>Microsoft Office PowerPoint</Application>
  <PresentationFormat>寬螢幕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Century Gothic</vt:lpstr>
      <vt:lpstr>Wingdings 3</vt:lpstr>
      <vt:lpstr>離子</vt:lpstr>
      <vt:lpstr>程式作業</vt:lpstr>
      <vt:lpstr>實驗過程</vt:lpstr>
      <vt:lpstr>PowerPoint 簡報</vt:lpstr>
      <vt:lpstr>PowerPoint 簡報</vt:lpstr>
      <vt:lpstr>實驗結果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</dc:title>
  <dc:creator>LTU</dc:creator>
  <cp:lastModifiedBy>LTU</cp:lastModifiedBy>
  <cp:revision>11</cp:revision>
  <dcterms:created xsi:type="dcterms:W3CDTF">2018-10-16T13:56:21Z</dcterms:created>
  <dcterms:modified xsi:type="dcterms:W3CDTF">2018-12-13T04:02:24Z</dcterms:modified>
</cp:coreProperties>
</file>