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9" r:id="rId3"/>
    <p:sldId id="267" r:id="rId4"/>
    <p:sldId id="27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89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88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5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543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501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48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96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207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43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63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5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55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69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81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31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FD2D4-CFB2-4E2D-8B5F-2D04912F6C8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045C-D4CB-495F-8C4B-7308736B5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22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6481" y="77316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程式作業</a:t>
            </a:r>
            <a:endParaRPr lang="zh-TW" altLang="en-US" sz="5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2602522"/>
            <a:ext cx="10407162" cy="303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400" dirty="0" smtClean="0"/>
              <a:t>班級</a:t>
            </a:r>
            <a:r>
              <a:rPr lang="en-US" altLang="zh-TW" sz="4400" dirty="0" smtClean="0"/>
              <a:t>:</a:t>
            </a:r>
            <a:r>
              <a:rPr lang="zh-TW" altLang="en-US" sz="4400" dirty="0" smtClean="0"/>
              <a:t>電子一乙</a:t>
            </a:r>
            <a:endParaRPr lang="en-US" altLang="zh-TW" sz="4400" dirty="0" smtClean="0"/>
          </a:p>
          <a:p>
            <a:pPr>
              <a:lnSpc>
                <a:spcPct val="150000"/>
              </a:lnSpc>
            </a:pPr>
            <a:r>
              <a:rPr lang="zh-TW" altLang="en-US" sz="4400" dirty="0" smtClean="0"/>
              <a:t>學號</a:t>
            </a:r>
            <a:r>
              <a:rPr lang="en-US" altLang="zh-TW" sz="4400" dirty="0" smtClean="0"/>
              <a:t>:107360243</a:t>
            </a:r>
          </a:p>
          <a:p>
            <a:pPr>
              <a:lnSpc>
                <a:spcPct val="150000"/>
              </a:lnSpc>
            </a:pPr>
            <a:r>
              <a:rPr lang="zh-TW" altLang="en-US" sz="4400" dirty="0" smtClean="0"/>
              <a:t>姓名</a:t>
            </a:r>
            <a:r>
              <a:rPr lang="en-US" altLang="zh-TW" sz="4400" dirty="0" smtClean="0"/>
              <a:t>:</a:t>
            </a:r>
            <a:r>
              <a:rPr lang="zh-TW" altLang="en-US" sz="4400" dirty="0" smtClean="0"/>
              <a:t>林</a:t>
            </a:r>
            <a:r>
              <a:rPr lang="zh-TW" altLang="en-US" sz="4400" dirty="0"/>
              <a:t>庭佑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98" y="2309566"/>
            <a:ext cx="5136430" cy="40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8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0700" y="69403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 smtClean="0"/>
              <a:t>實驗</a:t>
            </a:r>
            <a:r>
              <a:rPr lang="zh-TW" altLang="en-US" sz="6600" dirty="0"/>
              <a:t>心得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9161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/>
              <a:t>這次的程式頗有難度</a:t>
            </a:r>
            <a:r>
              <a:rPr lang="zh-TW" altLang="en-US" sz="3600" dirty="0" smtClean="0"/>
              <a:t>，因為這是第一次做，所以做的有點久，但是透過自己的研究，再加上同學的指導，讓我能夠做出來，心中的成就感又湧了上來，期待下次的程式作業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1685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577" y="26071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err="1" smtClean="0"/>
              <a:t>Github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3335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53510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25</TotalTime>
  <Words>68</Words>
  <Application>Microsoft Office PowerPoint</Application>
  <PresentationFormat>寬螢幕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Century Gothic</vt:lpstr>
      <vt:lpstr>飛機雲</vt:lpstr>
      <vt:lpstr>程式作業</vt:lpstr>
      <vt:lpstr>實驗心得</vt:lpstr>
      <vt:lpstr>Github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程式作業</dc:title>
  <dc:creator>LTU</dc:creator>
  <cp:lastModifiedBy>LTU</cp:lastModifiedBy>
  <cp:revision>4</cp:revision>
  <dcterms:created xsi:type="dcterms:W3CDTF">2018-10-23T03:43:00Z</dcterms:created>
  <dcterms:modified xsi:type="dcterms:W3CDTF">2018-12-23T10:11:07Z</dcterms:modified>
</cp:coreProperties>
</file>