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01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2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8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0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9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4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7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1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56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87ED-FA3A-4B63-943D-C41297B03BE8}" type="datetimeFigureOut">
              <a:rPr lang="zh-TW" altLang="en-US" smtClean="0"/>
              <a:t>2020/10/1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B11F6-6C70-4984-82B4-4249CB2C4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30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thelp.ithome.com.tw/articles/10229662?sc=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 crawl stock data tutorial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9309" y="3909609"/>
            <a:ext cx="9144000" cy="787082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吳國瑋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898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python(6)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1223" y="1690688"/>
            <a:ext cx="10917788" cy="190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In task.py, choose a time in a day "00:00~23:59" to execute crawl stock data periodically</a:t>
            </a:r>
          </a:p>
          <a:p>
            <a:r>
              <a:rPr lang="en-US" altLang="zh-TW" dirty="0" smtClean="0"/>
              <a:t>Step 2: In line 69(task.py), modify "10:30" and ctrl-s to save</a:t>
            </a:r>
          </a:p>
          <a:p>
            <a:r>
              <a:rPr lang="en-US" altLang="zh-TW" dirty="0" smtClean="0"/>
              <a:t>Step 3: type "python task.py" to execute " task.py"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5700" b="5941"/>
          <a:stretch/>
        </p:blipFill>
        <p:spPr>
          <a:xfrm>
            <a:off x="1077478" y="3906030"/>
            <a:ext cx="4781590" cy="22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9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File Intro.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4085" y="1820502"/>
            <a:ext cx="1082039" cy="54350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stock </a:t>
            </a:r>
            <a:endParaRPr lang="zh-TW" altLang="en-US" dirty="0"/>
          </a:p>
        </p:txBody>
      </p:sp>
      <p:cxnSp>
        <p:nvCxnSpPr>
          <p:cNvPr id="5" name="肘形接點 4"/>
          <p:cNvCxnSpPr/>
          <p:nvPr/>
        </p:nvCxnSpPr>
        <p:spPr>
          <a:xfrm>
            <a:off x="2227811" y="2061555"/>
            <a:ext cx="1692000" cy="2700000"/>
          </a:xfrm>
          <a:prstGeom prst="bentConnector3">
            <a:avLst>
              <a:gd name="adj1" fmla="val 4628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2236124" y="2053244"/>
            <a:ext cx="1692000" cy="8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976990" y="3035188"/>
            <a:ext cx="93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2976990" y="3484074"/>
            <a:ext cx="93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2992124" y="3944045"/>
            <a:ext cx="93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內容版面配置區 2"/>
          <p:cNvSpPr txBox="1">
            <a:spLocks/>
          </p:cNvSpPr>
          <p:nvPr/>
        </p:nvSpPr>
        <p:spPr>
          <a:xfrm>
            <a:off x="3960454" y="1820502"/>
            <a:ext cx="1082039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result </a:t>
            </a:r>
            <a:endParaRPr lang="zh-TW" altLang="en-US" dirty="0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3960453" y="2804986"/>
            <a:ext cx="3595815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sample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副本資料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17" name="內容版面配置區 2"/>
          <p:cNvSpPr txBox="1">
            <a:spLocks/>
          </p:cNvSpPr>
          <p:nvPr/>
        </p:nvSpPr>
        <p:spPr>
          <a:xfrm>
            <a:off x="4509786" y="3245968"/>
            <a:ext cx="3657073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TW : 960</a:t>
            </a:r>
            <a:r>
              <a:rPr lang="zh-TW" altLang="en-US" dirty="0" smtClean="0"/>
              <a:t>股票資料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2983811" y="4362453"/>
            <a:ext cx="93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內容版面配置區 2"/>
          <p:cNvSpPr txBox="1">
            <a:spLocks/>
          </p:cNvSpPr>
          <p:nvPr/>
        </p:nvSpPr>
        <p:spPr>
          <a:xfrm>
            <a:off x="4027648" y="3711889"/>
            <a:ext cx="6479639" cy="67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ex1.py : check python can execute</a:t>
            </a:r>
            <a:endParaRPr lang="zh-TW" altLang="en-US" dirty="0"/>
          </a:p>
        </p:txBody>
      </p:sp>
      <p:sp>
        <p:nvSpPr>
          <p:cNvPr id="20" name="內容版面配置區 2"/>
          <p:cNvSpPr txBox="1">
            <a:spLocks/>
          </p:cNvSpPr>
          <p:nvPr/>
        </p:nvSpPr>
        <p:spPr>
          <a:xfrm>
            <a:off x="4027648" y="4177810"/>
            <a:ext cx="6654207" cy="67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ex2.py : check library can import</a:t>
            </a:r>
            <a:endParaRPr lang="zh-TW" altLang="en-US" dirty="0"/>
          </a:p>
        </p:txBody>
      </p:sp>
      <p:sp>
        <p:nvSpPr>
          <p:cNvPr id="21" name="內容版面配置區 2"/>
          <p:cNvSpPr txBox="1">
            <a:spLocks/>
          </p:cNvSpPr>
          <p:nvPr/>
        </p:nvSpPr>
        <p:spPr>
          <a:xfrm>
            <a:off x="4027647" y="4566150"/>
            <a:ext cx="6654207" cy="67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task.py : crawl stock data everyday</a:t>
            </a:r>
            <a:endParaRPr lang="zh-TW" altLang="en-US" dirty="0"/>
          </a:p>
        </p:txBody>
      </p:sp>
      <p:cxnSp>
        <p:nvCxnSpPr>
          <p:cNvPr id="22" name="肘形接點 21"/>
          <p:cNvCxnSpPr/>
          <p:nvPr/>
        </p:nvCxnSpPr>
        <p:spPr>
          <a:xfrm>
            <a:off x="4923905" y="2070216"/>
            <a:ext cx="1172095" cy="44749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160000" y="2065716"/>
            <a:ext cx="936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內容版面配置區 2"/>
          <p:cNvSpPr txBox="1">
            <a:spLocks/>
          </p:cNvSpPr>
          <p:nvPr/>
        </p:nvSpPr>
        <p:spPr>
          <a:xfrm>
            <a:off x="6096000" y="2293963"/>
            <a:ext cx="3657073" cy="543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/>
              <a:t>TW : 20</a:t>
            </a:r>
            <a:r>
              <a:rPr lang="zh-TW" altLang="en-US" dirty="0" smtClean="0"/>
              <a:t>年股票資料整理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6073205" y="1856149"/>
            <a:ext cx="3328489" cy="54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fixed : </a:t>
            </a:r>
            <a:r>
              <a:rPr lang="zh-TW" altLang="en-US" dirty="0" smtClean="0"/>
              <a:t>不更動的資料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13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160" y="1526366"/>
            <a:ext cx="5013960" cy="934200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https://ithelp.ithome.com.tw/articles/10229662?sc=pt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99160" y="3017116"/>
            <a:ext cx="10515600" cy="93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執行到右圖編輯環境變數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1290067"/>
            <a:ext cx="5345083" cy="53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 cmd.exe terminal(</a:t>
            </a:r>
            <a:r>
              <a:rPr lang="zh-TW" altLang="en-US" dirty="0" smtClean="0"/>
              <a:t>命令提示字元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97600" y="1453452"/>
            <a:ext cx="5410200" cy="1907684"/>
          </a:xfrm>
        </p:spPr>
        <p:txBody>
          <a:bodyPr/>
          <a:lstStyle/>
          <a:p>
            <a:r>
              <a:rPr lang="en-US" altLang="zh-TW" dirty="0" smtClean="0"/>
              <a:t>Step 1: unzip stock.zip</a:t>
            </a:r>
          </a:p>
          <a:p>
            <a:r>
              <a:rPr lang="en-US" altLang="zh-TW" dirty="0" smtClean="0"/>
              <a:t>Step 2: 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stock folder type "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" and Enter to come out </a:t>
            </a:r>
            <a:r>
              <a:rPr lang="zh-TW" altLang="en-US" dirty="0" smtClean="0"/>
              <a:t>命令提示字元 </a:t>
            </a:r>
            <a:r>
              <a:rPr lang="en-US" altLang="zh-TW" dirty="0" smtClean="0"/>
              <a:t>window like below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r="42682" b="10188"/>
          <a:stretch/>
        </p:blipFill>
        <p:spPr>
          <a:xfrm>
            <a:off x="371533" y="1453452"/>
            <a:ext cx="4735804" cy="32336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3300" y="2349784"/>
            <a:ext cx="4092575" cy="120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61398" t="31004" r="28878" b="49498"/>
          <a:stretch/>
        </p:blipFill>
        <p:spPr>
          <a:xfrm>
            <a:off x="1349978" y="4825614"/>
            <a:ext cx="3368676" cy="1899632"/>
          </a:xfrm>
          <a:prstGeom prst="rect">
            <a:avLst/>
          </a:prstGeom>
        </p:spPr>
      </p:pic>
      <p:cxnSp>
        <p:nvCxnSpPr>
          <p:cNvPr id="8" name="直線單箭頭接點 7"/>
          <p:cNvCxnSpPr>
            <a:stCxn id="5" idx="2"/>
            <a:endCxn id="6" idx="0"/>
          </p:cNvCxnSpPr>
          <p:nvPr/>
        </p:nvCxnSpPr>
        <p:spPr>
          <a:xfrm flipH="1">
            <a:off x="3034316" y="2470434"/>
            <a:ext cx="15272" cy="2355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r="29252"/>
          <a:stretch/>
        </p:blipFill>
        <p:spPr>
          <a:xfrm>
            <a:off x="6402992" y="3717218"/>
            <a:ext cx="5137151" cy="3008028"/>
          </a:xfrm>
          <a:prstGeom prst="rect">
            <a:avLst/>
          </a:prstGeom>
        </p:spPr>
      </p:pic>
      <p:cxnSp>
        <p:nvCxnSpPr>
          <p:cNvPr id="22" name="直線單箭頭接點 21"/>
          <p:cNvCxnSpPr>
            <a:stCxn id="6" idx="3"/>
            <a:endCxn id="10" idx="1"/>
          </p:cNvCxnSpPr>
          <p:nvPr/>
        </p:nvCxnSpPr>
        <p:spPr>
          <a:xfrm flipV="1">
            <a:off x="4718654" y="5221232"/>
            <a:ext cx="1684338" cy="5541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9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python(1)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1224" y="1690688"/>
            <a:ext cx="5499101" cy="190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type "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create --name  py36 python=3.6" </a:t>
            </a:r>
          </a:p>
          <a:p>
            <a:r>
              <a:rPr lang="en-US" altLang="zh-TW" dirty="0" smtClean="0"/>
              <a:t>Step 2: type "y" </a:t>
            </a:r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95213" r="63644"/>
          <a:stretch/>
        </p:blipFill>
        <p:spPr>
          <a:xfrm>
            <a:off x="1974687" y="5534509"/>
            <a:ext cx="2719901" cy="5141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675" y="3869675"/>
            <a:ext cx="4429125" cy="2447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r="4249" b="51529"/>
          <a:stretch/>
        </p:blipFill>
        <p:spPr>
          <a:xfrm>
            <a:off x="614737" y="3516485"/>
            <a:ext cx="5481263" cy="70638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8" idx="2"/>
            <a:endCxn id="6" idx="0"/>
          </p:cNvCxnSpPr>
          <p:nvPr/>
        </p:nvCxnSpPr>
        <p:spPr>
          <a:xfrm flipH="1">
            <a:off x="3334638" y="4222866"/>
            <a:ext cx="20731" cy="1311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3"/>
            <a:endCxn id="7" idx="1"/>
          </p:cNvCxnSpPr>
          <p:nvPr/>
        </p:nvCxnSpPr>
        <p:spPr>
          <a:xfrm flipV="1">
            <a:off x="4694588" y="5093638"/>
            <a:ext cx="2230087" cy="6979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35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python(2)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1224" y="1690688"/>
            <a:ext cx="5499101" cy="190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type "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activate py36" </a:t>
            </a:r>
          </a:p>
          <a:p>
            <a:r>
              <a:rPr lang="en-US" altLang="zh-TW" dirty="0" smtClean="0"/>
              <a:t>Step 2: check (py36)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9018"/>
          <a:stretch/>
        </p:blipFill>
        <p:spPr>
          <a:xfrm>
            <a:off x="1119794" y="3206808"/>
            <a:ext cx="6743700" cy="17309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74942"/>
          <a:stretch/>
        </p:blipFill>
        <p:spPr>
          <a:xfrm>
            <a:off x="1119794" y="4937760"/>
            <a:ext cx="6743700" cy="7112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19794" y="5195455"/>
            <a:ext cx="492875" cy="349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3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python(3)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1224" y="1690688"/>
            <a:ext cx="5499101" cy="190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type "</a:t>
            </a:r>
            <a:r>
              <a:rPr lang="en-US" altLang="zh-TW" dirty="0" err="1" smtClean="0"/>
              <a:t>conda</a:t>
            </a:r>
            <a:r>
              <a:rPr lang="en-US" altLang="zh-TW" dirty="0" smtClean="0"/>
              <a:t> activate py36" </a:t>
            </a:r>
          </a:p>
          <a:p>
            <a:r>
              <a:rPr lang="en-US" altLang="zh-TW" dirty="0" smtClean="0"/>
              <a:t>Step 2: check (py36)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39018"/>
          <a:stretch/>
        </p:blipFill>
        <p:spPr>
          <a:xfrm>
            <a:off x="1119794" y="3206808"/>
            <a:ext cx="6743700" cy="17309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t="74942"/>
          <a:stretch/>
        </p:blipFill>
        <p:spPr>
          <a:xfrm>
            <a:off x="1119794" y="4937760"/>
            <a:ext cx="6743700" cy="7112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19794" y="5195455"/>
            <a:ext cx="492875" cy="349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6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python(4)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911223" y="1690688"/>
            <a:ext cx="7642573" cy="190768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Step 1: type "python ex1.py" to execute "ex1.py" like below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53" y="3236594"/>
            <a:ext cx="48101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anaconda</a:t>
            </a:r>
            <a:r>
              <a:rPr lang="zh-TW" altLang="en-US" dirty="0" smtClean="0"/>
              <a:t>建環境執行</a:t>
            </a:r>
            <a:r>
              <a:rPr lang="en-US" altLang="zh-TW" dirty="0" smtClean="0"/>
              <a:t>python(5)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551972"/>
            <a:ext cx="5868786" cy="909637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Step 1: need to install library for successfully import</a:t>
            </a:r>
          </a:p>
          <a:p>
            <a:r>
              <a:rPr lang="en-US" altLang="zh-TW" dirty="0" smtClean="0"/>
              <a:t>Step 2: 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"pip install pandas </a:t>
            </a:r>
            <a:r>
              <a:rPr lang="en-US" altLang="zh-TW" dirty="0" err="1" smtClean="0"/>
              <a:t>pandas_datareader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yfinance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schedule </a:t>
            </a:r>
            <a:r>
              <a:rPr lang="en-US" altLang="zh-TW" dirty="0" err="1" smtClean="0"/>
              <a:t>xlrd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openpyxl</a:t>
            </a:r>
            <a:r>
              <a:rPr lang="en-US" altLang="zh-TW" dirty="0" smtClean="0"/>
              <a:t>"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b="5480"/>
          <a:stretch/>
        </p:blipFill>
        <p:spPr>
          <a:xfrm>
            <a:off x="1202069" y="2461609"/>
            <a:ext cx="5577941" cy="424052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49778" y="1506022"/>
            <a:ext cx="475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Step 3: type "python ex2.py" to execute "ex2.py"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79" y="2461609"/>
            <a:ext cx="43148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291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Auto crawl stock data tutorial</vt:lpstr>
      <vt:lpstr>File Intro.</vt:lpstr>
      <vt:lpstr>Anaconda 安裝</vt:lpstr>
      <vt:lpstr>Call cmd.exe terminal(命令提示字元)</vt:lpstr>
      <vt:lpstr>用anaconda建環境執行python(1)</vt:lpstr>
      <vt:lpstr>用anaconda建環境執行python(2)</vt:lpstr>
      <vt:lpstr>用anaconda建環境執行python(3)</vt:lpstr>
      <vt:lpstr>用anaconda建環境執行python(4)</vt:lpstr>
      <vt:lpstr>用anaconda建環境執行python(5)</vt:lpstr>
      <vt:lpstr>用anaconda建環境執行python(6)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使用</dc:title>
  <dc:creator>guoweiwu</dc:creator>
  <cp:lastModifiedBy>guoweiwu</cp:lastModifiedBy>
  <cp:revision>15</cp:revision>
  <dcterms:created xsi:type="dcterms:W3CDTF">2020-09-27T18:16:49Z</dcterms:created>
  <dcterms:modified xsi:type="dcterms:W3CDTF">2020-09-30T17:26:33Z</dcterms:modified>
</cp:coreProperties>
</file>