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2"/>
  </p:notesMasterIdLst>
  <p:sldIdLst>
    <p:sldId id="256" r:id="rId2"/>
    <p:sldId id="257" r:id="rId3"/>
    <p:sldId id="280" r:id="rId4"/>
    <p:sldId id="281" r:id="rId5"/>
    <p:sldId id="258" r:id="rId6"/>
    <p:sldId id="260" r:id="rId7"/>
    <p:sldId id="261" r:id="rId8"/>
    <p:sldId id="262" r:id="rId9"/>
    <p:sldId id="263" r:id="rId10"/>
    <p:sldId id="271" r:id="rId11"/>
    <p:sldId id="264" r:id="rId12"/>
    <p:sldId id="267" r:id="rId13"/>
    <p:sldId id="269" r:id="rId14"/>
    <p:sldId id="275" r:id="rId15"/>
    <p:sldId id="276" r:id="rId16"/>
    <p:sldId id="286" r:id="rId17"/>
    <p:sldId id="274" r:id="rId18"/>
    <p:sldId id="285" r:id="rId19"/>
    <p:sldId id="266" r:id="rId20"/>
    <p:sldId id="27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E7AD5-6EB7-4D3D-AA20-F2AA3B188215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AF609-45AE-4614-8FFF-EDFA36B68E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39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AF609-45AE-4614-8FFF-EDFA36B68EC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6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AF609-45AE-4614-8FFF-EDFA36B68EC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74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兩個「</a:t>
            </a:r>
            <a:r>
              <a:rPr lang="en-US" altLang="zh-TW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」碰在一起時，會變成「</a:t>
            </a:r>
            <a:r>
              <a:rPr lang="en-US" altLang="zh-TW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AF609-45AE-4614-8FFF-EDFA36B68EC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75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7EDF-5F47-4BF2-A5F3-D0CD85FE3436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5E-8256-4416-AAAF-1DB22DEFF241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E02C-B953-40C9-812A-1DA8B6C14289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4F28-3648-4BBB-B4CE-F03C0CBDC92E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B4C-AE07-43B5-BF30-A9B128985946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BA92-87D0-4E02-8297-84BE589EF349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BEB9-9BF0-4B9E-9686-3BA0B1FE71FF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9E96-438C-4B42-B3D4-608BCF96D6FC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F6A9-7A32-4B39-8446-B616FAA2D9BE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F07E-1EC0-41D2-BEB0-8B4153368C32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39E8-B64D-4671-B3E8-97960C0F3B53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097423-A9DB-48EB-A152-9C8D57F5AD42}" type="datetime1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9F2F20-33B9-47C7-ACAA-2DF41F5B9E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2048" TargetMode="External"/><Relationship Id="rId2" Type="http://schemas.openxmlformats.org/officeDocument/2006/relationships/hyperlink" Target="https://github.com/plter/Android2048GameLes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r.tw/blog/post/410987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8886" y="2060848"/>
            <a:ext cx="7596844" cy="792088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使用邏輯運算進行</a:t>
            </a:r>
            <a:r>
              <a:rPr lang="en-US" altLang="zh-TW" sz="400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2048</a:t>
            </a:r>
            <a:r>
              <a:rPr lang="zh-TW" altLang="en-US" sz="40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手機遊戲</a:t>
            </a:r>
            <a:endParaRPr lang="zh-TW" altLang="en-US" sz="40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4024" y="6165304"/>
            <a:ext cx="7416824" cy="527532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2500" dirty="0" smtClean="0">
                <a:latin typeface="標楷體" pitchFamily="65" charset="-120"/>
                <a:ea typeface="標楷體" pitchFamily="65" charset="-120"/>
              </a:rPr>
              <a:t>國 立 臺 北 科 技 大 學 電 子 工 程 系 研究所</a:t>
            </a:r>
          </a:p>
          <a:p>
            <a:r>
              <a:rPr lang="en-US" altLang="zh-TW" sz="2500" dirty="0" smtClean="0"/>
              <a:t>National Taipei University of Technology Graduate Institute of Electronic Engineering</a:t>
            </a:r>
          </a:p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39242" y="4149080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段裘慶 老師</a:t>
            </a:r>
            <a:endParaRPr lang="en-US" altLang="zh-TW" sz="3200" b="1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報告學生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：</a:t>
            </a:r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曾煜勛、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</a:rPr>
              <a:t>黃立</a:t>
            </a:r>
            <a:endParaRPr lang="en-US" altLang="zh-TW" sz="3200" b="1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報告日期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2019</a:t>
            </a:r>
            <a:r>
              <a:rPr lang="zh-TW" altLang="en-US" sz="32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</a:t>
            </a:r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sz="3200" b="1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10</a:t>
            </a:r>
            <a:r>
              <a:rPr lang="zh-TW" altLang="en-US" sz="32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日</a:t>
            </a:r>
            <a:endParaRPr lang="zh-TW" altLang="en-US" sz="32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" y="26458"/>
            <a:ext cx="1934564" cy="11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846" y="548680"/>
            <a:ext cx="8229600" cy="835496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五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遊戲流程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95536" y="3374269"/>
            <a:ext cx="1800200" cy="10227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遊戲起始介面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3635896" y="1878265"/>
            <a:ext cx="1959880" cy="976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進入遊戲說明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669516" y="4331064"/>
            <a:ext cx="1926260" cy="1074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開始遊戲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5839544" y="4694417"/>
            <a:ext cx="1080120" cy="41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7020272" y="4396999"/>
            <a:ext cx="169168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" name="向右箭號 20"/>
          <p:cNvSpPr/>
          <p:nvPr/>
        </p:nvSpPr>
        <p:spPr>
          <a:xfrm rot="5400000">
            <a:off x="4215168" y="3377439"/>
            <a:ext cx="834955" cy="506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238376" y="4738361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Game Over</a:t>
            </a:r>
            <a:endParaRPr lang="zh-TW" alt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向右箭號 22"/>
          <p:cNvSpPr/>
          <p:nvPr/>
        </p:nvSpPr>
        <p:spPr>
          <a:xfrm rot="20044796">
            <a:off x="2483655" y="2780186"/>
            <a:ext cx="1080120" cy="41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535252">
            <a:off x="2454002" y="4256296"/>
            <a:ext cx="1080120" cy="41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4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795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六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遊戲介面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8" y="1613508"/>
            <a:ext cx="2576975" cy="440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1577408"/>
            <a:ext cx="2593112" cy="444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971600" y="6237312"/>
            <a:ext cx="244827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遊戲</a:t>
            </a:r>
            <a:r>
              <a:rPr lang="zh-TW" altLang="zh-TW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起始</a:t>
            </a:r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介</a:t>
            </a:r>
            <a:r>
              <a:rPr lang="zh-TW" altLang="zh-TW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面</a:t>
            </a:r>
            <a:endParaRPr lang="zh-TW" altLang="zh-TW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364088" y="6237312"/>
            <a:ext cx="237626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操作說明</a:t>
            </a:r>
            <a:endParaRPr lang="zh-TW" altLang="zh-TW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1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075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六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遊戲介面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2592288" cy="443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252107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899592" y="6237312"/>
            <a:ext cx="273630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遊玩介面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292080" y="623731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結束遊戲介面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51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212" y="332656"/>
            <a:ext cx="8229600" cy="9075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六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遊戲介面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2420322" cy="414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3491880" y="6093296"/>
            <a:ext cx="23762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遊戲重啟介面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7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7951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實現遊戲邏輯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608512" cy="47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Picture 3" descr="C:\Users\My computer\Desktop\圖片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137" y="1556388"/>
            <a:ext cx="2956699" cy="208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27246"/>
              </p:ext>
            </p:extLst>
          </p:nvPr>
        </p:nvGraphicFramePr>
        <p:xfrm>
          <a:off x="5505137" y="3933056"/>
          <a:ext cx="29567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75"/>
                <a:gridCol w="739175"/>
                <a:gridCol w="739175"/>
                <a:gridCol w="739175"/>
              </a:tblGrid>
              <a:tr h="59406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49184"/>
              </p:ext>
            </p:extLst>
          </p:nvPr>
        </p:nvGraphicFramePr>
        <p:xfrm>
          <a:off x="5509508" y="3933056"/>
          <a:ext cx="29564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46"/>
                <a:gridCol w="730646"/>
                <a:gridCol w="730646"/>
                <a:gridCol w="764557"/>
              </a:tblGrid>
              <a:tr h="59406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5509508" y="1572827"/>
            <a:ext cx="2952328" cy="2084954"/>
            <a:chOff x="2123728" y="3501008"/>
            <a:chExt cx="2952328" cy="2084954"/>
          </a:xfrm>
        </p:grpSpPr>
        <p:pic>
          <p:nvPicPr>
            <p:cNvPr id="6" name="Picture 2" descr="C:\Users\My computer\Desktop\圖片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501008"/>
              <a:ext cx="2952328" cy="208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892" y="5080669"/>
              <a:ext cx="756084" cy="505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525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5152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實現遊戲邏輯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164" y="1494173"/>
            <a:ext cx="4032448" cy="48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499992" y="2204864"/>
            <a:ext cx="3989081" cy="3456384"/>
            <a:chOff x="1490379" y="1256181"/>
            <a:chExt cx="6538005" cy="5290382"/>
          </a:xfrm>
        </p:grpSpPr>
        <p:sp>
          <p:nvSpPr>
            <p:cNvPr id="6" name="等腰三角形 5"/>
            <p:cNvSpPr/>
            <p:nvPr/>
          </p:nvSpPr>
          <p:spPr>
            <a:xfrm>
              <a:off x="2201713" y="3888242"/>
              <a:ext cx="4752529" cy="2090734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5400000">
              <a:off x="1263111" y="2686761"/>
              <a:ext cx="4181461" cy="230425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6200000">
              <a:off x="3713591" y="2686761"/>
              <a:ext cx="4181461" cy="2304256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201714" y="1700805"/>
              <a:ext cx="4752529" cy="2090734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339752" y="4043568"/>
              <a:ext cx="121815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左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滑</a:t>
              </a:r>
              <a:endPara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652120" y="4043568"/>
              <a:ext cx="121815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右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滑</a:t>
              </a:r>
              <a:endPara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788024" y="5375578"/>
              <a:ext cx="121815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下</a:t>
              </a:r>
              <a:r>
                <a:rPr lang="zh-TW" altLang="en-US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滑</a:t>
              </a:r>
              <a:endPara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>
              <a:off x="4577976" y="1256181"/>
              <a:ext cx="78504" cy="529038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V="1">
              <a:off x="1490379" y="3822211"/>
              <a:ext cx="6538005" cy="3335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圓角矩形 14"/>
            <p:cNvSpPr/>
            <p:nvPr/>
          </p:nvSpPr>
          <p:spPr>
            <a:xfrm>
              <a:off x="4656480" y="2132379"/>
              <a:ext cx="1218158" cy="504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rPr>
                <a:t>上滑</a:t>
              </a:r>
              <a:endPara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3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2" cy="936104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 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0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3671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修課心得與感想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14695"/>
            <a:ext cx="8229600" cy="2232248"/>
          </a:xfrm>
        </p:spPr>
        <p:txBody>
          <a:bodyPr>
            <a:normAutofit/>
          </a:bodyPr>
          <a:lstStyle/>
          <a:p>
            <a:r>
              <a:rPr lang="zh-TW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由於大學的時候對於程式語言我並沒有特別去修跟學習，基本上也沒有使用到特別難的東西，所以當上這堂課時知道要寫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，我自己心裡其實有點擔心的，怕自己到時候會完全寫不出東西來，後來自己去找書、上網去搜尋一些資料，才真的深入體會到寫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的特別跟難處，儘管成品可能沒有到很精緻或者很複雜，但對我來說這是一個相當寶貴的經驗，雖然現在對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Android APP </a:t>
            </a:r>
            <a:r>
              <a:rPr lang="zh-TW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不是很精通，但對這次學習收獲良多，會讓我想要在以後更深入地去探討了解更多相關的知識。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7584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煜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勛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51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0750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修課心得與感想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27584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黃立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7544" y="2014694"/>
            <a:ext cx="8064896" cy="4294625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在大學時期，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就有接觸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Studio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，並且做了一個小的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，但功能完全不足，完全沒有可看性，但覺得寫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也蠻有趣的，所以再次接觸到作業系統的課程時，覺得可以再精進我寫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的實力，可以做出一個比較完整的專案了，再參考別人是如何建構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的時候，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覺得他們很強，一些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的寫法，都是我應該學習的，因為以前寫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，總是習慣全部寫在一起，但看到別人如此簡潔的程式碼，更讓我感受到自己的不足，所以也借了這個機會學習到更多知識。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5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158417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TW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for listening</a:t>
            </a:r>
            <a:endParaRPr lang="zh-TW" altLang="en-US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80120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ea1ChtPeriod"/>
            </a:pPr>
            <a:r>
              <a:rPr lang="zh-TW" alt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動機發想</a:t>
            </a:r>
            <a:endParaRPr lang="en-US" altLang="zh-TW" sz="35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ea1ChtPeriod"/>
            </a:pPr>
            <a:r>
              <a:rPr lang="en-US" altLang="zh-TW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開發工具簡介</a:t>
            </a:r>
            <a:endParaRPr lang="en-US" altLang="zh-TW" sz="35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ea1ChtPeriod"/>
            </a:pPr>
            <a:r>
              <a:rPr lang="zh-TW" alt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遊戲背景介紹</a:t>
            </a:r>
            <a:endParaRPr lang="en-US" altLang="zh-TW" sz="35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AutoNum type="ea1ChtPeriod"/>
            </a:pPr>
            <a:r>
              <a:rPr lang="zh-TW" alt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操作介紹</a:t>
            </a:r>
            <a:endParaRPr lang="en-US" altLang="zh-TW" sz="3500" dirty="0" smtClean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AutoNum type="ea1ChtPeriod"/>
            </a:pPr>
            <a:r>
              <a:rPr lang="zh-TW" alt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遊戲</a:t>
            </a:r>
            <a:r>
              <a:rPr lang="zh-TW" alt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流程</a:t>
            </a:r>
            <a:endParaRPr lang="en-US" altLang="zh-TW" sz="3500" dirty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AutoNum type="ea1ChtPeriod"/>
            </a:pPr>
            <a:r>
              <a:rPr lang="zh-TW" alt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遊戲介面</a:t>
            </a:r>
            <a:endParaRPr lang="en-US" altLang="zh-TW" sz="3500" dirty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AutoNum type="ea1ChtPeriod"/>
            </a:pPr>
            <a:r>
              <a:rPr lang="zh-TW" alt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實現</a:t>
            </a:r>
            <a:r>
              <a:rPr lang="zh-TW" altLang="en-US" sz="35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遊戲</a:t>
            </a:r>
            <a:r>
              <a:rPr lang="zh-TW" alt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邏輯</a:t>
            </a:r>
            <a:endParaRPr lang="en-US" altLang="zh-TW" sz="3500" dirty="0" smtClean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AutoNum type="ea1ChtPeriod"/>
            </a:pPr>
            <a:r>
              <a:rPr lang="en-US" altLang="zh-TW" sz="3500" dirty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DEMO  </a:t>
            </a:r>
          </a:p>
          <a:p>
            <a:pPr marL="457200" indent="-457200">
              <a:buFont typeface="Arial" pitchFamily="34" charset="0"/>
              <a:buAutoNum type="ea1ChtPeriod"/>
            </a:pPr>
            <a:r>
              <a:rPr lang="zh-TW" altLang="en-US" sz="3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修課心得與感想</a:t>
            </a:r>
            <a:endParaRPr lang="en-US" altLang="zh-TW" sz="3500" dirty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AutoNum type="ea1ChtPeriod"/>
            </a:pPr>
            <a:endParaRPr lang="en-US" altLang="zh-TW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AutoNum type="ea1ChtPeriod"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 typeface="Arial" pitchFamily="34" charset="0"/>
              <a:buAutoNum type="ea1ChtPeriod"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 typeface="Arial" pitchFamily="34" charset="0"/>
              <a:buAutoNum type="ea1ChtPeriod"/>
            </a:pP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4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24136"/>
          </a:xfrm>
        </p:spPr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2520279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github.com/plter/Android2048GameLesson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zh.wikipedia.org/wiki/2048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char.tw/blog/post/41098784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880120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  App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動機發想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在閒暇時間，常想玩些手遊打發時間，但又不想過於複雜，因此想自己設計一款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經典且腦力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激盪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的數字遊戲</a:t>
            </a:r>
            <a:r>
              <a:rPr lang="en-US" altLang="zh-TW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2048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8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28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智慧型手機發達的時代，手機遊戲可說是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老少皆宜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但大多遊戲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過於複雜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，導致老年人無法遊玩，因此設計一款不但有遊戲說明，且又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簡單的數字遊戲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，不但</a:t>
            </a:r>
            <a:r>
              <a:rPr lang="zh-TW" altLang="en-US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增加趣味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，又可</a:t>
            </a:r>
            <a:r>
              <a:rPr lang="zh-TW" altLang="en-US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增加腦袋的活化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800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35496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開發工具簡介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開發工具為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 Studio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是一種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整合式的開發環境，以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物件導向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語言建構</a:t>
            </a:r>
            <a:r>
              <a:rPr lang="zh-TW" altLang="en-US" sz="2800" dirty="0" smtClean="0">
                <a:solidFill>
                  <a:schemeClr val="tx1"/>
                </a:solidFill>
                <a:latin typeface="新細明體"/>
                <a:ea typeface="新細明體"/>
                <a:cs typeface="Times New Roman" panose="02020603050405020304" pitchFamily="18" charset="0"/>
              </a:rPr>
              <a:t>。</a:t>
            </a:r>
            <a:endParaRPr lang="en-US" altLang="zh-TW" sz="28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 X</a:t>
            </a: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等不同的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作業系統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皆可執行</a:t>
            </a:r>
            <a:r>
              <a:rPr lang="zh-TW" altLang="en-US" sz="2800" dirty="0" smtClean="0">
                <a:solidFill>
                  <a:schemeClr val="tx1"/>
                </a:solidFill>
                <a:latin typeface="新細明體"/>
                <a:ea typeface="新細明體"/>
                <a:cs typeface="Times New Roman" panose="02020603050405020304" pitchFamily="18" charset="0"/>
              </a:rPr>
              <a:t>。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21088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41003"/>
            <a:ext cx="5040560" cy="283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4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204" y="548680"/>
            <a:ext cx="8229600" cy="835496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遊戲簡介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『2048』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是一款經典的</a:t>
            </a:r>
            <a:r>
              <a:rPr lang="zh-TW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單人線上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和</a:t>
            </a:r>
            <a:r>
              <a:rPr lang="zh-TW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移動端遊戲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，遊戲任務是在一個網格上，滑動小方塊來進行組合，直到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遊戲無法滑動</a:t>
            </a:r>
            <a:r>
              <a:rPr lang="zh-TW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dirty="0" smtClean="0">
              <a:solidFill>
                <a:schemeClr val="tx1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該遊戲為公開軟體，這導致它衍生出許多</a:t>
            </a:r>
            <a:r>
              <a:rPr lang="zh-TW" altLang="en-US" sz="2800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改進版和變種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，包括</a:t>
            </a:r>
            <a:r>
              <a:rPr lang="zh-TW" altLang="en-US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積分排行榜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、使用觸控移動方式的</a:t>
            </a:r>
            <a:r>
              <a:rPr lang="zh-TW" altLang="en-US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可玩性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、或者使用其他的</a:t>
            </a:r>
            <a:r>
              <a:rPr lang="zh-TW" altLang="en-US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換算規則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zh-TW" altLang="en-US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素材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等。</a:t>
            </a:r>
          </a:p>
          <a:p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5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797486" y="1484784"/>
            <a:ext cx="7488832" cy="4320479"/>
            <a:chOff x="797486" y="1484784"/>
            <a:chExt cx="7488832" cy="432047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93" t="14602" r="33564" b="14924"/>
            <a:stretch/>
          </p:blipFill>
          <p:spPr bwMode="auto">
            <a:xfrm>
              <a:off x="797486" y="1484784"/>
              <a:ext cx="7488832" cy="4320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6260259" y="1520788"/>
              <a:ext cx="2016224" cy="424847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93204" y="548680"/>
            <a:ext cx="8229600" cy="835496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遊戲簡介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6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075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操作介紹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268760"/>
            <a:ext cx="8280920" cy="1944216"/>
          </a:xfrm>
        </p:spPr>
        <p:txBody>
          <a:bodyPr>
            <a:normAutofit/>
          </a:bodyPr>
          <a:lstStyle/>
          <a:p>
            <a:pPr fontAlgn="base">
              <a:lnSpc>
                <a:spcPts val="3500"/>
              </a:lnSpc>
            </a:pP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4 x 4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大小的格子中，遊戲一開始會出現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兩個數字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，之後每次移動都會隨機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新增一個新的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或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的數字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。而玩家只能透過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sz="2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、下、左、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右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移動，且場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所有的數字都會一起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向那個方向移動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fontAlgn="base"/>
            <a:endParaRPr lang="zh-TW" altLang="en-US" sz="2400" dirty="0"/>
          </a:p>
          <a:p>
            <a:pPr marL="0" indent="0">
              <a:buNone/>
            </a:pP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56992"/>
            <a:ext cx="2952328" cy="31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136904" cy="1296144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遊戲規則是當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兩個相同的數字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碰在一起時會合併，像下圖的狀況，若這時「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往下移動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」，所有的數字方塊便會往下移動。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286" r="1960"/>
          <a:stretch/>
        </p:blipFill>
        <p:spPr>
          <a:xfrm>
            <a:off x="4788024" y="2842603"/>
            <a:ext cx="3467343" cy="3502886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075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操作介紹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0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5983" y="1340768"/>
            <a:ext cx="8229600" cy="1656183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若這時「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往上移動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」所有的數字都會往上靠，但是會合併的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只有兩處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，首先</a:t>
            </a:r>
            <a:r>
              <a:rPr lang="en-US" altLang="zh-TW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128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跟</a:t>
            </a:r>
            <a:r>
              <a:rPr lang="en-US" altLang="zh-TW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128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合併，變成</a:t>
            </a:r>
            <a:r>
              <a:rPr lang="en-US" altLang="zh-TW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256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，再來有</a:t>
            </a:r>
            <a:r>
              <a:rPr lang="en-US" altLang="zh-TW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個</a:t>
            </a:r>
            <a:r>
              <a:rPr lang="en-US" altLang="zh-TW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，則會先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向上合併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，最下面的</a:t>
            </a:r>
            <a:r>
              <a:rPr lang="en-US" altLang="zh-TW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則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保持原樣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。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2F20-33B9-47C7-ACAA-2DF41F5B9EC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6" y="3356992"/>
            <a:ext cx="3418815" cy="2808312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075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四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操作介紹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6097"/>
              </p:ext>
            </p:extLst>
          </p:nvPr>
        </p:nvGraphicFramePr>
        <p:xfrm>
          <a:off x="4836469" y="3356992"/>
          <a:ext cx="3816424" cy="279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06"/>
                <a:gridCol w="954106"/>
                <a:gridCol w="954106"/>
                <a:gridCol w="954106"/>
              </a:tblGrid>
              <a:tr h="699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TW" altLang="en-US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99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36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3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99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91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直線單箭頭接點 12"/>
          <p:cNvCxnSpPr>
            <a:stCxn id="4" idx="3"/>
            <a:endCxn id="11" idx="1"/>
          </p:cNvCxnSpPr>
          <p:nvPr/>
        </p:nvCxnSpPr>
        <p:spPr>
          <a:xfrm flipV="1">
            <a:off x="4259171" y="4755238"/>
            <a:ext cx="577298" cy="591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804</TotalTime>
  <Words>900</Words>
  <Application>Microsoft Office PowerPoint</Application>
  <PresentationFormat>如螢幕大小 (4:3)</PresentationFormat>
  <Paragraphs>112</Paragraphs>
  <Slides>20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高階主管</vt:lpstr>
      <vt:lpstr>使用邏輯運算進行2048手機遊戲</vt:lpstr>
      <vt:lpstr>目錄</vt:lpstr>
      <vt:lpstr>一.   App動機發想</vt:lpstr>
      <vt:lpstr>二. 開發工具簡介</vt:lpstr>
      <vt:lpstr>三. 遊戲簡介</vt:lpstr>
      <vt:lpstr>三. 遊戲簡介</vt:lpstr>
      <vt:lpstr>四. 操作介紹</vt:lpstr>
      <vt:lpstr>四. 操作介紹</vt:lpstr>
      <vt:lpstr>四. 操作介紹</vt:lpstr>
      <vt:lpstr>五. 遊戲流程</vt:lpstr>
      <vt:lpstr>六. 遊戲介面</vt:lpstr>
      <vt:lpstr>六. 遊戲介面</vt:lpstr>
      <vt:lpstr>六. 遊戲介面</vt:lpstr>
      <vt:lpstr>七. 實現遊戲邏輯</vt:lpstr>
      <vt:lpstr>七. 實現遊戲邏輯</vt:lpstr>
      <vt:lpstr>八. DEMO</vt:lpstr>
      <vt:lpstr>九. 修課心得與感想</vt:lpstr>
      <vt:lpstr>九. 修課心得與感想</vt:lpstr>
      <vt:lpstr>PowerPoint 簡報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使用邏輯運算進行手機遊戲2048App</dc:title>
  <dc:creator>ethan</dc:creator>
  <cp:lastModifiedBy>My computer</cp:lastModifiedBy>
  <cp:revision>50</cp:revision>
  <dcterms:created xsi:type="dcterms:W3CDTF">2018-12-25T06:59:21Z</dcterms:created>
  <dcterms:modified xsi:type="dcterms:W3CDTF">2019-01-11T04:08:15Z</dcterms:modified>
</cp:coreProperties>
</file>