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7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98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1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3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2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9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9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20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43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04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04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33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4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7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8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4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8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C3BC27-408B-45D6-955E-F60DDFD03851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69F37F-AB5E-4D87-B06C-F5D6D852C4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2A6B3-894C-467E-AD4A-DA1E6828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73777"/>
            <a:ext cx="10058400" cy="3025358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Machine Learning</a:t>
            </a:r>
            <a:br>
              <a:rPr lang="en-US" altLang="zh-TW" b="1" dirty="0">
                <a:latin typeface="+mn-lt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Homework 1 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702A6B3-894C-467E-AD4A-DA1E6828F971}"/>
              </a:ext>
            </a:extLst>
          </p:cNvPr>
          <p:cNvSpPr txBox="1">
            <a:spLocks/>
          </p:cNvSpPr>
          <p:nvPr/>
        </p:nvSpPr>
        <p:spPr>
          <a:xfrm>
            <a:off x="1066800" y="2656575"/>
            <a:ext cx="10058400" cy="3025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姓名：陳映志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107368107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2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D1D4-3000-4680-9A4C-3FB51E2D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安裝工具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3ECF59-6A75-4A65-A564-09AF57A2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785"/>
            <a:ext cx="10233800" cy="486015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Anaconda(3.5)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TW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Python</a:t>
            </a:r>
            <a:r>
              <a:rPr lang="zh-TW" altLang="en-US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4000" dirty="0" err="1" smtClean="0">
                <a:ea typeface="微軟正黑體" panose="020B0604030504040204" pitchFamily="34" charset="-120"/>
                <a:cs typeface="Calibri" panose="020F0502020204030204" pitchFamily="34" charset="0"/>
              </a:rPr>
              <a:t>Tensorflow</a:t>
            </a:r>
            <a:r>
              <a:rPr lang="zh-TW" altLang="en-US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4000" dirty="0" err="1" smtClean="0">
                <a:ea typeface="微軟正黑體" panose="020B0604030504040204" pitchFamily="34" charset="-120"/>
                <a:cs typeface="Calibri" panose="020F0502020204030204" pitchFamily="34" charset="0"/>
              </a:rPr>
              <a:t>Keras</a:t>
            </a:r>
            <a:r>
              <a:rPr lang="zh-TW" altLang="en-US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Pandas</a:t>
            </a:r>
            <a:r>
              <a:rPr lang="zh-TW" altLang="en-US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endParaRPr lang="en-US" altLang="zh-TW" sz="4000" dirty="0" smtClean="0"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r>
              <a:rPr lang="zh-TW" altLang="en-US" sz="4000" dirty="0"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4000" dirty="0" err="1" smtClean="0">
                <a:ea typeface="微軟正黑體" panose="020B0604030504040204" pitchFamily="34" charset="-120"/>
                <a:cs typeface="Calibri" panose="020F0502020204030204" pitchFamily="34" charset="0"/>
              </a:rPr>
              <a:t>Numpy</a:t>
            </a:r>
            <a:r>
              <a:rPr lang="zh-TW" altLang="en-US" sz="4000" dirty="0" smtClean="0"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TW" sz="4000" dirty="0" err="1" smtClean="0">
                <a:ea typeface="標楷體" panose="03000509000000000000" pitchFamily="65" charset="-120"/>
              </a:rPr>
              <a:t>Kaggle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預測模型排名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TW" sz="4000" dirty="0" err="1" smtClean="0">
                <a:ea typeface="標楷體" panose="03000509000000000000" pitchFamily="65" charset="-120"/>
              </a:rPr>
              <a:t>Github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上傳程式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7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F5A35-3D99-4B25-A2C2-27AF98C6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56254"/>
            <a:ext cx="10233800" cy="4157164"/>
          </a:xfrm>
        </p:spPr>
        <p:txBody>
          <a:bodyPr>
            <a:normAutofit lnSpcReduction="10000"/>
          </a:bodyPr>
          <a:lstStyle/>
          <a:p>
            <a:r>
              <a:rPr lang="en-US" altLang="zh-TW" sz="4000" dirty="0"/>
              <a:t>import pandas as pd</a:t>
            </a:r>
          </a:p>
          <a:p>
            <a:r>
              <a:rPr lang="en-US" altLang="zh-TW" sz="4000" dirty="0"/>
              <a:t>import </a:t>
            </a:r>
            <a:r>
              <a:rPr lang="en-US" altLang="zh-TW" sz="4000" dirty="0" err="1"/>
              <a:t>numpy</a:t>
            </a:r>
            <a:r>
              <a:rPr lang="en-US" altLang="zh-TW" sz="4000" dirty="0"/>
              <a:t> as np</a:t>
            </a:r>
          </a:p>
          <a:p>
            <a:r>
              <a:rPr lang="en-US" altLang="zh-TW" sz="4000" dirty="0"/>
              <a:t>from </a:t>
            </a:r>
            <a:r>
              <a:rPr lang="en-US" altLang="zh-TW" sz="4000" dirty="0" err="1"/>
              <a:t>keras.models</a:t>
            </a:r>
            <a:r>
              <a:rPr lang="en-US" altLang="zh-TW" sz="4000" dirty="0"/>
              <a:t> import Sequential</a:t>
            </a:r>
          </a:p>
          <a:p>
            <a:r>
              <a:rPr lang="en-US" altLang="zh-TW" sz="4000" dirty="0"/>
              <a:t>from </a:t>
            </a:r>
            <a:r>
              <a:rPr lang="en-US" altLang="zh-TW" sz="4000" dirty="0" err="1"/>
              <a:t>keras.layers</a:t>
            </a:r>
            <a:r>
              <a:rPr lang="en-US" altLang="zh-TW" sz="4000" dirty="0"/>
              <a:t> import *</a:t>
            </a:r>
          </a:p>
          <a:p>
            <a:r>
              <a:rPr lang="en-US" altLang="zh-TW" sz="4000" dirty="0"/>
              <a:t>from </a:t>
            </a:r>
            <a:r>
              <a:rPr lang="en-US" altLang="zh-TW" sz="4000" dirty="0" err="1"/>
              <a:t>keras.callbacks</a:t>
            </a:r>
            <a:r>
              <a:rPr lang="en-US" altLang="zh-TW" sz="4000" dirty="0"/>
              <a:t> import *</a:t>
            </a:r>
          </a:p>
          <a:p>
            <a:r>
              <a:rPr lang="en-US" altLang="zh-TW" sz="4000" dirty="0"/>
              <a:t>from </a:t>
            </a:r>
            <a:r>
              <a:rPr lang="en-US" altLang="zh-TW" sz="4000" dirty="0" err="1"/>
              <a:t>sklearn.preprocessing</a:t>
            </a:r>
            <a:r>
              <a:rPr lang="en-US" altLang="zh-TW" sz="4000" dirty="0"/>
              <a:t> import *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BA5801-51CA-4822-B12C-772D3ABD3F93}"/>
              </a:ext>
            </a:extLst>
          </p:cNvPr>
          <p:cNvSpPr txBox="1"/>
          <p:nvPr/>
        </p:nvSpPr>
        <p:spPr>
          <a:xfrm>
            <a:off x="2438400" y="41978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匯入模組</a:t>
            </a:r>
          </a:p>
        </p:txBody>
      </p:sp>
    </p:spTree>
    <p:extLst>
      <p:ext uri="{BB962C8B-B14F-4D97-AF65-F5344CB8AC3E}">
        <p14:creationId xmlns:p14="http://schemas.microsoft.com/office/powerpoint/2010/main" val="14363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372EC-AB56-4907-8BA9-094B7B54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207"/>
            <a:ext cx="10515600" cy="1790246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BA46F-1DE8-4EEE-A20A-07649344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812163"/>
            <a:ext cx="10233800" cy="491480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data_1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'</a:t>
            </a:r>
            <a:r>
              <a:rPr lang="en-US" altLang="zh-TW" sz="2400" dirty="0"/>
              <a:t>C:/Users/107368107/python-</a:t>
            </a:r>
            <a:r>
              <a:rPr lang="en-US" altLang="zh-TW" sz="2400" dirty="0" err="1"/>
              <a:t>traning</a:t>
            </a:r>
            <a:r>
              <a:rPr lang="en-US" altLang="zh-TW" sz="2400" dirty="0" smtClean="0"/>
              <a:t>/train-v3.csv</a:t>
            </a:r>
            <a:r>
              <a:rPr lang="en-US" altLang="zh-TW" sz="2400" dirty="0"/>
              <a:t>')</a:t>
            </a:r>
          </a:p>
          <a:p>
            <a:r>
              <a:rPr lang="en-US" altLang="zh-TW" sz="2400" dirty="0" err="1"/>
              <a:t>X_train</a:t>
            </a:r>
            <a:r>
              <a:rPr lang="en-US" altLang="zh-TW" sz="2400" dirty="0"/>
              <a:t> = data_1.drop(['</a:t>
            </a:r>
            <a:r>
              <a:rPr lang="en-US" altLang="zh-TW" sz="2400" dirty="0" err="1"/>
              <a:t>price','id</a:t>
            </a:r>
            <a:r>
              <a:rPr lang="en-US" altLang="zh-TW" sz="2400" dirty="0"/>
              <a:t>'],axis=1).values</a:t>
            </a:r>
          </a:p>
          <a:p>
            <a:r>
              <a:rPr lang="en-US" altLang="zh-TW" sz="2400" dirty="0" err="1"/>
              <a:t>Y_train</a:t>
            </a:r>
            <a:r>
              <a:rPr lang="en-US" altLang="zh-TW" sz="2400" dirty="0"/>
              <a:t> = data_1['price'].values</a:t>
            </a:r>
          </a:p>
          <a:p>
            <a:r>
              <a:rPr lang="en-US" altLang="zh-TW" sz="2400" dirty="0" smtClean="0"/>
              <a:t>data_2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'</a:t>
            </a:r>
            <a:r>
              <a:rPr lang="en-US" altLang="zh-TW" sz="2400" dirty="0"/>
              <a:t>C:/Users/107368107/python-</a:t>
            </a:r>
            <a:r>
              <a:rPr lang="en-US" altLang="zh-TW" sz="2400" dirty="0" err="1"/>
              <a:t>traning</a:t>
            </a:r>
            <a:r>
              <a:rPr lang="en-US" altLang="zh-TW" sz="2400" dirty="0" smtClean="0"/>
              <a:t>/valid-v3.csv</a:t>
            </a:r>
            <a:r>
              <a:rPr lang="en-US" altLang="zh-TW" sz="2400" dirty="0"/>
              <a:t>')</a:t>
            </a:r>
          </a:p>
          <a:p>
            <a:r>
              <a:rPr lang="en-US" altLang="zh-TW" sz="2400" dirty="0" err="1"/>
              <a:t>X_valid</a:t>
            </a:r>
            <a:r>
              <a:rPr lang="en-US" altLang="zh-TW" sz="2400" dirty="0"/>
              <a:t> = data_2.drop(['</a:t>
            </a:r>
            <a:r>
              <a:rPr lang="en-US" altLang="zh-TW" sz="2400" dirty="0" err="1"/>
              <a:t>price','id</a:t>
            </a:r>
            <a:r>
              <a:rPr lang="en-US" altLang="zh-TW" sz="2400" dirty="0"/>
              <a:t>'],axis=1).values</a:t>
            </a:r>
          </a:p>
          <a:p>
            <a:r>
              <a:rPr lang="en-US" altLang="zh-TW" sz="2400" dirty="0" err="1"/>
              <a:t>Y_valid</a:t>
            </a:r>
            <a:r>
              <a:rPr lang="en-US" altLang="zh-TW" sz="2400" dirty="0"/>
              <a:t> = data_2['price'].values</a:t>
            </a:r>
          </a:p>
          <a:p>
            <a:r>
              <a:rPr lang="en-US" altLang="zh-TW" sz="2400" dirty="0" smtClean="0"/>
              <a:t>data_3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'</a:t>
            </a:r>
            <a:r>
              <a:rPr lang="en-US" altLang="zh-TW" sz="2400" dirty="0"/>
              <a:t>C:/Users/107368107/python-</a:t>
            </a:r>
            <a:r>
              <a:rPr lang="en-US" altLang="zh-TW" sz="2400" dirty="0" err="1"/>
              <a:t>traning</a:t>
            </a:r>
            <a:r>
              <a:rPr lang="en-US" altLang="zh-TW" sz="2400" dirty="0" smtClean="0"/>
              <a:t>/test-v3.csv</a:t>
            </a:r>
            <a:r>
              <a:rPr lang="en-US" altLang="zh-TW" sz="2400" dirty="0"/>
              <a:t>')</a:t>
            </a:r>
          </a:p>
          <a:p>
            <a:r>
              <a:rPr lang="en-US" altLang="zh-TW" sz="2400" dirty="0" err="1"/>
              <a:t>X_test</a:t>
            </a:r>
            <a:r>
              <a:rPr lang="en-US" altLang="zh-TW" sz="2400" dirty="0"/>
              <a:t> = data_3.drop(['id'],axis=1).values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812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60286-241C-44EB-97E5-620144C6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數據預處理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260CC-979C-4B48-AFAB-A322A1EF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X_train</a:t>
            </a:r>
            <a:r>
              <a:rPr lang="en-US" altLang="zh-TW" sz="4800" dirty="0"/>
              <a:t>=scale(</a:t>
            </a:r>
            <a:r>
              <a:rPr lang="en-US" altLang="zh-TW" sz="4800" dirty="0" err="1"/>
              <a:t>X_train</a:t>
            </a:r>
            <a:r>
              <a:rPr lang="en-US" altLang="zh-TW" sz="4800" dirty="0"/>
              <a:t>)</a:t>
            </a:r>
          </a:p>
          <a:p>
            <a:r>
              <a:rPr lang="en-US" altLang="zh-TW" sz="4800" dirty="0" err="1"/>
              <a:t>X_valid</a:t>
            </a:r>
            <a:r>
              <a:rPr lang="en-US" altLang="zh-TW" sz="4800" dirty="0"/>
              <a:t>=scale(</a:t>
            </a:r>
            <a:r>
              <a:rPr lang="en-US" altLang="zh-TW" sz="4800" dirty="0" err="1"/>
              <a:t>X_valid</a:t>
            </a:r>
            <a:r>
              <a:rPr lang="en-US" altLang="zh-TW" sz="4800" dirty="0"/>
              <a:t>)</a:t>
            </a:r>
          </a:p>
          <a:p>
            <a:r>
              <a:rPr lang="en-US" altLang="zh-TW" sz="4800" dirty="0" err="1"/>
              <a:t>X_test</a:t>
            </a:r>
            <a:r>
              <a:rPr lang="en-US" altLang="zh-TW" sz="4800" dirty="0"/>
              <a:t>=scale(</a:t>
            </a:r>
            <a:r>
              <a:rPr lang="en-US" altLang="zh-TW" sz="4800" dirty="0" err="1"/>
              <a:t>X_test</a:t>
            </a:r>
            <a:r>
              <a:rPr lang="en-US" altLang="zh-TW" sz="4800" dirty="0"/>
              <a:t>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301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18F5F-FAE4-45E5-8152-D713B00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116"/>
            <a:ext cx="10515600" cy="842238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E7D06-4CE1-4C7E-B865-524FC3C9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63" y="1802148"/>
            <a:ext cx="11690783" cy="5760719"/>
          </a:xfrm>
        </p:spPr>
        <p:txBody>
          <a:bodyPr>
            <a:normAutofit/>
          </a:bodyPr>
          <a:lstStyle/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(Dense(32, </a:t>
            </a:r>
            <a:r>
              <a:rPr lang="en-US" altLang="zh-TW" dirty="0" err="1"/>
              <a:t>input_dim</a:t>
            </a:r>
            <a:r>
              <a:rPr lang="en-US" altLang="zh-TW" dirty="0"/>
              <a:t>=</a:t>
            </a:r>
            <a:r>
              <a:rPr lang="en-US" altLang="zh-TW" dirty="0" err="1"/>
              <a:t>X_train.shape</a:t>
            </a:r>
            <a:r>
              <a:rPr lang="en-US" altLang="zh-TW" dirty="0"/>
              <a:t>[1],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(Dense(128, </a:t>
            </a:r>
            <a:r>
              <a:rPr lang="en-US" altLang="zh-TW" dirty="0" err="1"/>
              <a:t>input_dim</a:t>
            </a:r>
            <a:r>
              <a:rPr lang="en-US" altLang="zh-TW" dirty="0"/>
              <a:t>=32,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(Dense(128, </a:t>
            </a:r>
            <a:r>
              <a:rPr lang="en-US" altLang="zh-TW" dirty="0" err="1"/>
              <a:t>input_dim</a:t>
            </a:r>
            <a:r>
              <a:rPr lang="en-US" altLang="zh-TW" dirty="0"/>
              <a:t>=128,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(Dense(32, </a:t>
            </a:r>
            <a:r>
              <a:rPr lang="en-US" altLang="zh-TW" dirty="0" err="1"/>
              <a:t>input_dim</a:t>
            </a:r>
            <a:r>
              <a:rPr lang="en-US" altLang="zh-TW" dirty="0"/>
              <a:t>=128,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</a:t>
            </a:r>
            <a:r>
              <a:rPr lang="en-US" altLang="zh-TW" dirty="0" err="1"/>
              <a:t>X_train.shape</a:t>
            </a:r>
            <a:r>
              <a:rPr lang="en-US" altLang="zh-TW" dirty="0"/>
              <a:t>[1], </a:t>
            </a:r>
            <a:r>
              <a:rPr lang="en-US" altLang="zh-TW" dirty="0" err="1"/>
              <a:t>input_dim</a:t>
            </a:r>
            <a:r>
              <a:rPr lang="en-US" altLang="zh-TW" dirty="0"/>
              <a:t>=32,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='normal'))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(loss='MAE', optimizer='</a:t>
            </a:r>
            <a:r>
              <a:rPr lang="en-US" altLang="zh-TW" dirty="0" err="1"/>
              <a:t>adam</a:t>
            </a:r>
            <a:r>
              <a:rPr lang="en-US" altLang="zh-TW" dirty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59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BB58D-E06F-49B0-AF76-12DA40C4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D5E22-6EBB-4397-AE9E-0BBFFDA2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41" y="1844143"/>
            <a:ext cx="11051791" cy="533713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nb_epoch</a:t>
            </a:r>
            <a:r>
              <a:rPr lang="en-US" altLang="zh-TW" sz="2400" dirty="0"/>
              <a:t> = 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00</a:t>
            </a:r>
            <a:endParaRPr lang="en-US" altLang="zh-TW" sz="2400" dirty="0"/>
          </a:p>
          <a:p>
            <a:r>
              <a:rPr lang="en-US" altLang="zh-TW" sz="2400" dirty="0" err="1"/>
              <a:t>batch_size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32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fn</a:t>
            </a:r>
            <a:r>
              <a:rPr lang="en-US" altLang="zh-TW" sz="2400" dirty="0"/>
              <a:t>=str(</a:t>
            </a:r>
            <a:r>
              <a:rPr lang="en-US" altLang="zh-TW" sz="2400" dirty="0" err="1"/>
              <a:t>nb_epoch</a:t>
            </a:r>
            <a:r>
              <a:rPr lang="en-US" altLang="zh-TW" sz="2400" dirty="0"/>
              <a:t>)+'_'+str(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TB=</a:t>
            </a:r>
            <a:r>
              <a:rPr lang="en-US" altLang="zh-TW" sz="2400" dirty="0" err="1"/>
              <a:t>TensorBoard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log_dir</a:t>
            </a:r>
            <a:r>
              <a:rPr lang="en-US" altLang="zh-TW" sz="2400" dirty="0"/>
              <a:t>='logs/'+</a:t>
            </a:r>
            <a:r>
              <a:rPr lang="en-US" altLang="zh-TW" sz="2400" dirty="0" err="1"/>
              <a:t>fn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histogram_freq</a:t>
            </a:r>
            <a:r>
              <a:rPr lang="en-US" altLang="zh-TW" sz="2400" dirty="0"/>
              <a:t>=0)</a:t>
            </a:r>
          </a:p>
          <a:p>
            <a:r>
              <a:rPr lang="en-US" altLang="zh-TW" sz="2400" dirty="0" err="1"/>
              <a:t>model.fit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X_train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Y_train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nb_epoch</a:t>
            </a:r>
            <a:r>
              <a:rPr lang="en-US" altLang="zh-TW" sz="2400" dirty="0"/>
              <a:t>=</a:t>
            </a:r>
            <a:r>
              <a:rPr lang="en-US" altLang="zh-TW" sz="2400" dirty="0" err="1"/>
              <a:t>nb_epoch,verbose</a:t>
            </a:r>
            <a:r>
              <a:rPr lang="en-US" altLang="zh-TW" sz="2400" dirty="0"/>
              <a:t>=1,validation_data=(</a:t>
            </a:r>
            <a:r>
              <a:rPr lang="en-US" altLang="zh-TW" sz="2400" dirty="0" err="1"/>
              <a:t>X_valid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Y_valid</a:t>
            </a:r>
            <a:r>
              <a:rPr lang="en-US" altLang="zh-TW" sz="2400" dirty="0"/>
              <a:t>),callbacks=[TB])</a:t>
            </a:r>
          </a:p>
          <a:p>
            <a:r>
              <a:rPr lang="en-US" altLang="zh-TW" sz="2400" dirty="0" err="1"/>
              <a:t>model.save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'</a:t>
            </a:r>
            <a:r>
              <a:rPr lang="en-US" altLang="zh-TW" sz="2400" dirty="0"/>
              <a:t>C:/Users/107368107/python-</a:t>
            </a:r>
            <a:r>
              <a:rPr lang="en-US" altLang="zh-TW" sz="2400" dirty="0" err="1"/>
              <a:t>traning</a:t>
            </a:r>
            <a:r>
              <a:rPr lang="en-US" altLang="zh-TW" sz="2400" dirty="0" smtClean="0"/>
              <a:t>/'+</a:t>
            </a:r>
            <a:r>
              <a:rPr lang="en-US" altLang="zh-TW" sz="2400" dirty="0"/>
              <a:t>fn+'.h5')</a:t>
            </a:r>
          </a:p>
        </p:txBody>
      </p:sp>
    </p:spTree>
    <p:extLst>
      <p:ext uri="{BB962C8B-B14F-4D97-AF65-F5344CB8AC3E}">
        <p14:creationId xmlns:p14="http://schemas.microsoft.com/office/powerpoint/2010/main" val="107974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39DA0-A6EB-4212-A8E7-1E30F59E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en-US" altLang="zh-TW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.csv</a:t>
            </a:r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82569-8136-48FE-AA23-7CA734E6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4519"/>
            <a:ext cx="11704320" cy="4351338"/>
          </a:xfrm>
        </p:spPr>
        <p:txBody>
          <a:bodyPr>
            <a:normAutofit/>
          </a:bodyPr>
          <a:lstStyle/>
          <a:p>
            <a:r>
              <a:rPr lang="en-US" altLang="zh-TW" sz="4000" dirty="0" err="1"/>
              <a:t>Y_predict</a:t>
            </a:r>
            <a:r>
              <a:rPr lang="en-US" altLang="zh-TW" sz="4000" dirty="0"/>
              <a:t> = </a:t>
            </a:r>
            <a:r>
              <a:rPr lang="en-US" altLang="zh-TW" sz="4000" dirty="0" err="1"/>
              <a:t>model.predict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np.savetxt</a:t>
            </a:r>
            <a:r>
              <a:rPr lang="en-US" altLang="zh-TW" sz="4000" dirty="0"/>
              <a:t>(</a:t>
            </a:r>
            <a:r>
              <a:rPr lang="en-US" altLang="zh-TW" sz="4000" dirty="0" smtClean="0"/>
              <a:t>'</a:t>
            </a:r>
            <a:r>
              <a:rPr lang="en-US" altLang="zh-TW" sz="4000" dirty="0"/>
              <a:t>C:/Users/107368107/python-</a:t>
            </a:r>
            <a:r>
              <a:rPr lang="en-US" altLang="zh-TW" sz="4000" dirty="0" err="1"/>
              <a:t>traning</a:t>
            </a:r>
            <a:r>
              <a:rPr lang="en-US" altLang="zh-TW" sz="4000" dirty="0" smtClean="0"/>
              <a:t>/test.csv</a:t>
            </a:r>
            <a:r>
              <a:rPr lang="en-US" altLang="zh-TW" sz="4000" dirty="0"/>
              <a:t>', </a:t>
            </a:r>
            <a:r>
              <a:rPr lang="en-US" altLang="zh-TW" sz="4000" dirty="0" err="1"/>
              <a:t>Y_predict</a:t>
            </a:r>
            <a:r>
              <a:rPr lang="en-US" altLang="zh-TW" sz="4000" dirty="0"/>
              <a:t>, delimiter = ',')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075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討論＆檢討方法</a:t>
            </a:r>
            <a:endParaRPr lang="zh-TW" altLang="en-US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在現有的數據當中，尚未取出較有效的數據來做特徵分析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2.nb_epoch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＆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batch_size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這兩項的數值參考網路上的資料和測試所得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nb_epoch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為界線，各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倍和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倍來做測試，在各加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來做測試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最後發現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的效果最佳；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batch_size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為界來測試，最後定在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32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51462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629</TotalTime>
  <Words>370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Calibri</vt:lpstr>
      <vt:lpstr>Calibri Light</vt:lpstr>
      <vt:lpstr>Wingdings</vt:lpstr>
      <vt:lpstr>Wingdings 2</vt:lpstr>
      <vt:lpstr>HDOfficeLightV0</vt:lpstr>
      <vt:lpstr>回顧</vt:lpstr>
      <vt:lpstr>Machine Learning Homework 1 </vt:lpstr>
      <vt:lpstr>安裝工具</vt:lpstr>
      <vt:lpstr>PowerPoint 簡報</vt:lpstr>
      <vt:lpstr>讀取檔案</vt:lpstr>
      <vt:lpstr>數據預處理</vt:lpstr>
      <vt:lpstr>訓練模型</vt:lpstr>
      <vt:lpstr>訓練模型</vt:lpstr>
      <vt:lpstr>儲存.csv檔</vt:lpstr>
      <vt:lpstr>討論＆檢討方法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Homework 1  版</dc:title>
  <dc:creator>Wen Han Hsu</dc:creator>
  <cp:lastModifiedBy>user</cp:lastModifiedBy>
  <cp:revision>44</cp:revision>
  <dcterms:created xsi:type="dcterms:W3CDTF">2019-10-28T16:32:02Z</dcterms:created>
  <dcterms:modified xsi:type="dcterms:W3CDTF">2019-11-10T08:08:03Z</dcterms:modified>
</cp:coreProperties>
</file>