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C649B-503A-4B25-9C0A-B773394B7B45}" type="datetimeFigureOut">
              <a:rPr lang="zh-TW" altLang="en-US" smtClean="0"/>
              <a:t>2021/7/7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9AAC-F377-4FB7-A2E6-D64E10E38B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1865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C649B-503A-4B25-9C0A-B773394B7B45}" type="datetimeFigureOut">
              <a:rPr lang="zh-TW" altLang="en-US" smtClean="0"/>
              <a:t>2021/7/7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9AAC-F377-4FB7-A2E6-D64E10E38B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3636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C649B-503A-4B25-9C0A-B773394B7B45}" type="datetimeFigureOut">
              <a:rPr lang="zh-TW" altLang="en-US" smtClean="0"/>
              <a:t>2021/7/7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9AAC-F377-4FB7-A2E6-D64E10E38B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7411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C649B-503A-4B25-9C0A-B773394B7B45}" type="datetimeFigureOut">
              <a:rPr lang="zh-TW" altLang="en-US" smtClean="0"/>
              <a:t>2021/7/7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9AAC-F377-4FB7-A2E6-D64E10E38B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784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C649B-503A-4B25-9C0A-B773394B7B45}" type="datetimeFigureOut">
              <a:rPr lang="zh-TW" altLang="en-US" smtClean="0"/>
              <a:t>2021/7/7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9AAC-F377-4FB7-A2E6-D64E10E38B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796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C649B-503A-4B25-9C0A-B773394B7B45}" type="datetimeFigureOut">
              <a:rPr lang="zh-TW" altLang="en-US" smtClean="0"/>
              <a:t>2021/7/7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9AAC-F377-4FB7-A2E6-D64E10E38B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2629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C649B-503A-4B25-9C0A-B773394B7B45}" type="datetimeFigureOut">
              <a:rPr lang="zh-TW" altLang="en-US" smtClean="0"/>
              <a:t>2021/7/7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9AAC-F377-4FB7-A2E6-D64E10E38B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0319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C649B-503A-4B25-9C0A-B773394B7B45}" type="datetimeFigureOut">
              <a:rPr lang="zh-TW" altLang="en-US" smtClean="0"/>
              <a:t>2021/7/7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9AAC-F377-4FB7-A2E6-D64E10E38B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93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C649B-503A-4B25-9C0A-B773394B7B45}" type="datetimeFigureOut">
              <a:rPr lang="zh-TW" altLang="en-US" smtClean="0"/>
              <a:t>2021/7/7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9AAC-F377-4FB7-A2E6-D64E10E38B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5019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C649B-503A-4B25-9C0A-B773394B7B45}" type="datetimeFigureOut">
              <a:rPr lang="zh-TW" altLang="en-US" smtClean="0"/>
              <a:t>2021/7/7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9AAC-F377-4FB7-A2E6-D64E10E38B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9234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C649B-503A-4B25-9C0A-B773394B7B45}" type="datetimeFigureOut">
              <a:rPr lang="zh-TW" altLang="en-US" smtClean="0"/>
              <a:t>2021/7/7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9AAC-F377-4FB7-A2E6-D64E10E38B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952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C649B-503A-4B25-9C0A-B773394B7B45}" type="datetimeFigureOut">
              <a:rPr lang="zh-TW" altLang="en-US" smtClean="0"/>
              <a:t>2021/7/7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89AAC-F377-4FB7-A2E6-D64E10E38B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396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505955" y="175879"/>
            <a:ext cx="4357072" cy="4120077"/>
            <a:chOff x="2524537" y="538188"/>
            <a:chExt cx="4357072" cy="4120077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537" y="538188"/>
              <a:ext cx="2741952" cy="387853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7057" y="1879172"/>
              <a:ext cx="1964552" cy="27790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9" name="群組 8"/>
          <p:cNvGrpSpPr/>
          <p:nvPr/>
        </p:nvGrpSpPr>
        <p:grpSpPr>
          <a:xfrm>
            <a:off x="5239634" y="175879"/>
            <a:ext cx="4210795" cy="4003386"/>
            <a:chOff x="5164219" y="175879"/>
            <a:chExt cx="4210795" cy="4003386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4219" y="175879"/>
              <a:ext cx="2741952" cy="387853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45994">
              <a:off x="7370953" y="1099097"/>
              <a:ext cx="2004061" cy="308016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12" name="群組 11"/>
          <p:cNvGrpSpPr/>
          <p:nvPr/>
        </p:nvGrpSpPr>
        <p:grpSpPr>
          <a:xfrm>
            <a:off x="4713286" y="1516863"/>
            <a:ext cx="4331305" cy="4066906"/>
            <a:chOff x="1592883" y="1133412"/>
            <a:chExt cx="4331305" cy="4066906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474"/>
            <a:stretch/>
          </p:blipFill>
          <p:spPr>
            <a:xfrm>
              <a:off x="1592883" y="1133412"/>
              <a:ext cx="2741952" cy="387853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4" name="圖片 13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272" b="4476"/>
            <a:stretch/>
          </p:blipFill>
          <p:spPr>
            <a:xfrm rot="199470">
              <a:off x="4011169" y="2469180"/>
              <a:ext cx="1913019" cy="273113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587355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6813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0</Words>
  <Application>Microsoft Office PowerPoint</Application>
  <PresentationFormat>寬螢幕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范欣媛</dc:creator>
  <cp:lastModifiedBy>范欣媛</cp:lastModifiedBy>
  <cp:revision>5</cp:revision>
  <dcterms:created xsi:type="dcterms:W3CDTF">2021-07-07T07:55:02Z</dcterms:created>
  <dcterms:modified xsi:type="dcterms:W3CDTF">2021-07-07T08:53:44Z</dcterms:modified>
</cp:coreProperties>
</file>