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6E95-3747-499F-AF27-CF49C7185D4D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2647-F656-4102-AEFD-ED649A23F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04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6E95-3747-499F-AF27-CF49C7185D4D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2647-F656-4102-AEFD-ED649A23F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49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6E95-3747-499F-AF27-CF49C7185D4D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2647-F656-4102-AEFD-ED649A23F2F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073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6E95-3747-499F-AF27-CF49C7185D4D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2647-F656-4102-AEFD-ED649A23F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164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6E95-3747-499F-AF27-CF49C7185D4D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2647-F656-4102-AEFD-ED649A23F2F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3261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6E95-3747-499F-AF27-CF49C7185D4D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2647-F656-4102-AEFD-ED649A23F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959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6E95-3747-499F-AF27-CF49C7185D4D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2647-F656-4102-AEFD-ED649A23F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026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6E95-3747-499F-AF27-CF49C7185D4D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2647-F656-4102-AEFD-ED649A23F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25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6E95-3747-499F-AF27-CF49C7185D4D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2647-F656-4102-AEFD-ED649A23F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49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6E95-3747-499F-AF27-CF49C7185D4D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2647-F656-4102-AEFD-ED649A23F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2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6E95-3747-499F-AF27-CF49C7185D4D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2647-F656-4102-AEFD-ED649A23F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42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6E95-3747-499F-AF27-CF49C7185D4D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2647-F656-4102-AEFD-ED649A23F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91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6E95-3747-499F-AF27-CF49C7185D4D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2647-F656-4102-AEFD-ED649A23F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75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6E95-3747-499F-AF27-CF49C7185D4D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2647-F656-4102-AEFD-ED649A23F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28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6E95-3747-499F-AF27-CF49C7185D4D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2647-F656-4102-AEFD-ED649A23F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08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6E95-3747-499F-AF27-CF49C7185D4D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2647-F656-4102-AEFD-ED649A23F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64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6E95-3747-499F-AF27-CF49C7185D4D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4C2647-F656-4102-AEFD-ED649A23F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09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long_fly/article/details/7872781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ABC5A-C07E-47E4-A3F9-9905E3D89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Zynq</a:t>
            </a:r>
            <a:r>
              <a:rPr lang="zh-CN" altLang="en-US" dirty="0"/>
              <a:t>自定义硬件</a:t>
            </a:r>
            <a:r>
              <a:rPr lang="en-US" altLang="zh-CN" dirty="0"/>
              <a:t>Linux</a:t>
            </a:r>
            <a:r>
              <a:rPr lang="zh-CN" altLang="en-US" dirty="0"/>
              <a:t>启动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E634FC-78ED-4524-973C-6C0886CA1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房彪</a:t>
            </a:r>
          </a:p>
        </p:txBody>
      </p:sp>
    </p:spTree>
    <p:extLst>
      <p:ext uri="{BB962C8B-B14F-4D97-AF65-F5344CB8AC3E}">
        <p14:creationId xmlns:p14="http://schemas.microsoft.com/office/powerpoint/2010/main" val="4288112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F0A19-E418-4632-8F69-FF7D6134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观察效果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8D7F45C-8E53-4D18-BAC1-841AB47E8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45" y="1690688"/>
            <a:ext cx="4612418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B345999-33FB-48C2-AA4F-E95079089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863" y="1690687"/>
            <a:ext cx="4402255" cy="43513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BB39D1-91A2-4716-B9F0-15729E682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167" y="1249924"/>
            <a:ext cx="5546833" cy="523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9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807E6-3F69-422B-9148-CD53901C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4E982-C78D-4A9F-870C-72D0DF4DD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https://blog.csdn.net/long_fly/article/details/78727813</a:t>
            </a:r>
            <a:endParaRPr lang="en-US" altLang="zh-CN" dirty="0"/>
          </a:p>
          <a:p>
            <a:r>
              <a:rPr lang="en-US" altLang="zh-CN" dirty="0"/>
              <a:t>ug1144-petalinux-tools-reference-guide.pdf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359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870EE-98E4-461D-8522-2403C2F37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什么时候需要自定义</a:t>
            </a:r>
            <a:r>
              <a:rPr lang="en-US" altLang="zh-CN" dirty="0"/>
              <a:t>ZYNQ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AC5F49-2414-4F6D-BFB0-C85BAB754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/>
              <a:t>Xilinx</a:t>
            </a:r>
            <a:r>
              <a:rPr lang="zh-CN" altLang="en-US" dirty="0"/>
              <a:t>或第三方厂商提供的开发板不能满足我们自己项目需求的时候，我们需要自定义</a:t>
            </a:r>
            <a:r>
              <a:rPr lang="en-US" altLang="zh-CN" dirty="0"/>
              <a:t>ZYNQ</a:t>
            </a:r>
            <a:r>
              <a:rPr lang="zh-CN" altLang="en-US" dirty="0"/>
              <a:t>的外围硬件，例如</a:t>
            </a:r>
            <a:r>
              <a:rPr lang="en-US" altLang="zh-CN" dirty="0"/>
              <a:t>DDR,FLASH,UART,</a:t>
            </a:r>
            <a:r>
              <a:rPr lang="zh-CN" altLang="en-US" dirty="0"/>
              <a:t>以太网或是其它外设。</a:t>
            </a:r>
            <a:endParaRPr lang="en-US" altLang="zh-CN" dirty="0"/>
          </a:p>
          <a:p>
            <a:r>
              <a:rPr lang="zh-CN" altLang="en-US" dirty="0"/>
              <a:t>自定义硬件需要自己设计专用的电路图和印制</a:t>
            </a:r>
            <a:r>
              <a:rPr lang="en-US" altLang="zh-CN" dirty="0"/>
              <a:t>PCB</a:t>
            </a:r>
            <a:r>
              <a:rPr lang="zh-CN" altLang="en-US" dirty="0"/>
              <a:t>开发板子</a:t>
            </a:r>
          </a:p>
        </p:txBody>
      </p:sp>
    </p:spTree>
    <p:extLst>
      <p:ext uri="{BB962C8B-B14F-4D97-AF65-F5344CB8AC3E}">
        <p14:creationId xmlns:p14="http://schemas.microsoft.com/office/powerpoint/2010/main" val="310884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04777-8B37-4356-A1DA-E8C974D64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</a:t>
            </a:r>
            <a:r>
              <a:rPr lang="en-US" altLang="zh-CN" dirty="0"/>
              <a:t>ZYNQ</a:t>
            </a:r>
            <a:r>
              <a:rPr lang="zh-CN" altLang="en-US" dirty="0"/>
              <a:t>硬件步骤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827A4F-8BC0-4560-B2DF-A9785CBB5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设计电路和制作</a:t>
            </a:r>
            <a:r>
              <a:rPr lang="en-US" altLang="zh-CN" dirty="0"/>
              <a:t>PCB</a:t>
            </a:r>
            <a:r>
              <a:rPr lang="zh-CN" altLang="en-US" dirty="0"/>
              <a:t>板子（略过）</a:t>
            </a:r>
            <a:endParaRPr lang="en-US" altLang="zh-CN" dirty="0"/>
          </a:p>
          <a:p>
            <a:r>
              <a:rPr lang="zh-CN" altLang="en-US" dirty="0"/>
              <a:t>准备工作</a:t>
            </a:r>
            <a:endParaRPr lang="en-US" altLang="zh-CN" dirty="0"/>
          </a:p>
          <a:p>
            <a:r>
              <a:rPr lang="zh-CN" altLang="en-US" dirty="0"/>
              <a:t>搭建硬件环境</a:t>
            </a:r>
            <a:endParaRPr lang="en-US" altLang="zh-CN" dirty="0"/>
          </a:p>
          <a:p>
            <a:r>
              <a:rPr lang="zh-CN" altLang="en-US" dirty="0"/>
              <a:t>编译</a:t>
            </a:r>
            <a:r>
              <a:rPr lang="en-US" altLang="zh-CN" dirty="0"/>
              <a:t>petalinux</a:t>
            </a:r>
            <a:r>
              <a:rPr lang="zh-CN" altLang="en-US" dirty="0"/>
              <a:t>项目</a:t>
            </a:r>
            <a:endParaRPr lang="en-US" altLang="zh-CN" dirty="0"/>
          </a:p>
          <a:p>
            <a:r>
              <a:rPr lang="zh-CN" altLang="en-US" dirty="0"/>
              <a:t>导入</a:t>
            </a:r>
            <a:r>
              <a:rPr lang="en-US" altLang="zh-CN" dirty="0"/>
              <a:t>SD</a:t>
            </a:r>
            <a:r>
              <a:rPr lang="zh-CN" altLang="en-US" dirty="0"/>
              <a:t>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535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58056-497B-4A85-950F-2A6F0ADC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准备工作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86AF32-8D0E-4B70-9D78-376C4FB93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本文是在</a:t>
            </a:r>
            <a:r>
              <a:rPr lang="en-US" altLang="zh-CN" dirty="0" err="1"/>
              <a:t>Vivado</a:t>
            </a:r>
            <a:r>
              <a:rPr lang="en-US" altLang="zh-CN" dirty="0"/>
              <a:t> 2018.2 </a:t>
            </a:r>
            <a:r>
              <a:rPr lang="zh-CN" altLang="en-US" dirty="0"/>
              <a:t>和</a:t>
            </a:r>
            <a:r>
              <a:rPr lang="en-US" altLang="zh-CN" dirty="0"/>
              <a:t>ubuntu 16.04 </a:t>
            </a:r>
            <a:r>
              <a:rPr lang="zh-CN" altLang="en-US" dirty="0"/>
              <a:t>环境下进行的，并不能保证在其它版本下也能顺利进行。需要准备的东西如下：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环境下安装</a:t>
            </a:r>
            <a:r>
              <a:rPr lang="en-US" altLang="zh-CN" dirty="0"/>
              <a:t>vivado2018.2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在虚拟机或实体机上安装</a:t>
            </a:r>
            <a:r>
              <a:rPr lang="en-US" altLang="zh-CN" dirty="0"/>
              <a:t>ubuntu16.04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ubuntu16.04</a:t>
            </a:r>
            <a:r>
              <a:rPr lang="zh-CN" altLang="en-US" dirty="0"/>
              <a:t>环境下安装与之匹配的</a:t>
            </a:r>
            <a:r>
              <a:rPr lang="en-US" altLang="zh-CN" dirty="0"/>
              <a:t>petalinux</a:t>
            </a:r>
            <a:r>
              <a:rPr lang="zh-CN" altLang="en-US" dirty="0"/>
              <a:t>，安装方法可以参考</a:t>
            </a:r>
            <a:r>
              <a:rPr lang="en-US" altLang="zh-CN" dirty="0"/>
              <a:t>Xilinx DOC ug144</a:t>
            </a:r>
            <a:r>
              <a:rPr lang="zh-CN" altLang="en-US" dirty="0"/>
              <a:t>，这里不详细展开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重要一点为了保证后面的编译速度建议</a:t>
            </a:r>
            <a:r>
              <a:rPr lang="en-US" altLang="zh-CN" dirty="0"/>
              <a:t>ubuntu16.04</a:t>
            </a:r>
            <a:r>
              <a:rPr lang="zh-CN" altLang="en-US" dirty="0"/>
              <a:t>使用内存在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6GB</a:t>
            </a:r>
            <a:r>
              <a:rPr lang="zh-CN" altLang="en-US" dirty="0"/>
              <a:t>以上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554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0FA93-2B8E-468F-BEB5-3A87061B4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搭建硬件环境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F52A9BD-AB15-4BE3-AE0E-89BE2DD2D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1989868"/>
            <a:ext cx="4513262" cy="2576638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4D270D-63E5-4C8E-9834-79E844931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   在</a:t>
            </a:r>
            <a:r>
              <a:rPr lang="en-US" altLang="zh-CN" dirty="0" err="1"/>
              <a:t>vivado</a:t>
            </a:r>
            <a:r>
              <a:rPr lang="zh-CN" altLang="en-US" dirty="0"/>
              <a:t>环境下根据自己的硬件结构搭建一个硬件环境，这里展示了一个能跑</a:t>
            </a:r>
            <a:r>
              <a:rPr lang="en-US" altLang="zh-CN" dirty="0" err="1"/>
              <a:t>linux</a:t>
            </a:r>
            <a:r>
              <a:rPr lang="zh-CN" altLang="en-US" dirty="0"/>
              <a:t>的最小系统。在配置</a:t>
            </a:r>
            <a:r>
              <a:rPr lang="en-US" altLang="zh-CN" dirty="0"/>
              <a:t>Zynq IP</a:t>
            </a:r>
            <a:r>
              <a:rPr lang="zh-CN" altLang="en-US" dirty="0"/>
              <a:t> 核时需要配置</a:t>
            </a:r>
            <a:r>
              <a:rPr lang="en-US" altLang="zh-CN" dirty="0"/>
              <a:t>DDR</a:t>
            </a:r>
            <a:r>
              <a:rPr lang="zh-CN" altLang="en-US" dirty="0"/>
              <a:t>类型，</a:t>
            </a:r>
            <a:r>
              <a:rPr lang="en-US" altLang="zh-CN" dirty="0"/>
              <a:t>UART, </a:t>
            </a:r>
            <a:r>
              <a:rPr lang="zh-CN" altLang="en-US" dirty="0"/>
              <a:t>以太网等参数，即根据自己设计的硬件电路来配置对应的引脚接口和电平标准，这里不详细展开配置方法，配置好之后点击</a:t>
            </a:r>
            <a:r>
              <a:rPr lang="en-US" altLang="zh-CN" dirty="0"/>
              <a:t>OK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然后在文件菜单中点击生成</a:t>
            </a:r>
            <a:r>
              <a:rPr lang="en-US" altLang="zh-CN" dirty="0"/>
              <a:t>bit</a:t>
            </a:r>
            <a:r>
              <a:rPr lang="zh-CN" altLang="en-US" dirty="0"/>
              <a:t>流，接着点击导出硬件配置，就会在对应的工程目录下的</a:t>
            </a:r>
            <a:r>
              <a:rPr lang="en-US" altLang="zh-CN" dirty="0" err="1"/>
              <a:t>sdk</a:t>
            </a:r>
            <a:r>
              <a:rPr lang="zh-CN" altLang="en-US" dirty="0"/>
              <a:t>文件夹中生成</a:t>
            </a:r>
            <a:r>
              <a:rPr lang="en-US" altLang="zh-CN" dirty="0" err="1"/>
              <a:t>xx.hdf</a:t>
            </a:r>
            <a:r>
              <a:rPr lang="zh-CN" altLang="en-US" dirty="0"/>
              <a:t>文件（</a:t>
            </a:r>
            <a:r>
              <a:rPr lang="zh-CN" altLang="en-US" dirty="0">
                <a:solidFill>
                  <a:srgbClr val="FF0000"/>
                </a:solidFill>
              </a:rPr>
              <a:t>注：后面要使用这个文件）。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979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B140B-34FB-48E8-99B1-8918D91A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</a:t>
            </a:r>
            <a:r>
              <a:rPr lang="en-US" altLang="zh-CN" dirty="0"/>
              <a:t>petalinux</a:t>
            </a:r>
            <a:r>
              <a:rPr lang="zh-CN" altLang="en-US" dirty="0"/>
              <a:t>项目</a:t>
            </a: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5A67F416-BDF5-440C-AF99-A62BFDB77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2185201"/>
            <a:ext cx="4513262" cy="2185973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A4E465-F403-4A04-BC07-58D85D2DB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   </a:t>
            </a:r>
            <a:r>
              <a:rPr lang="en-US" altLang="zh-CN" dirty="0"/>
              <a:t>1.</a:t>
            </a:r>
            <a:r>
              <a:rPr lang="zh-CN" altLang="en-US" dirty="0"/>
              <a:t>如右图所示，执行</a:t>
            </a:r>
            <a:r>
              <a:rPr lang="en-US" altLang="zh-CN" dirty="0"/>
              <a:t>petalinux-create –t project -n (project name) –template--</a:t>
            </a:r>
            <a:r>
              <a:rPr lang="en-US" altLang="zh-CN" dirty="0" err="1"/>
              <a:t>zynq</a:t>
            </a:r>
            <a:r>
              <a:rPr lang="zh-CN" altLang="en-US" dirty="0"/>
              <a:t>就可以创建一个以</a:t>
            </a:r>
            <a:r>
              <a:rPr lang="en-US" altLang="zh-CN" dirty="0" err="1"/>
              <a:t>zynq</a:t>
            </a:r>
            <a:r>
              <a:rPr lang="zh-CN" altLang="en-US" dirty="0"/>
              <a:t>平台的</a:t>
            </a:r>
            <a:r>
              <a:rPr lang="en-US" altLang="zh-CN" dirty="0"/>
              <a:t>project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如果无法创建，记得在这之前</a:t>
            </a:r>
            <a:r>
              <a:rPr lang="en-US" altLang="zh-CN" dirty="0"/>
              <a:t>source</a:t>
            </a:r>
            <a:r>
              <a:rPr lang="zh-CN" altLang="en-US" dirty="0"/>
              <a:t>一下</a:t>
            </a:r>
            <a:r>
              <a:rPr lang="en-US" altLang="zh-CN" dirty="0" err="1"/>
              <a:t>petealinx</a:t>
            </a:r>
            <a:r>
              <a:rPr lang="zh-CN" altLang="en-US" dirty="0"/>
              <a:t>的环境变量</a:t>
            </a:r>
            <a:endParaRPr lang="en-US" altLang="zh-CN" dirty="0"/>
          </a:p>
          <a:p>
            <a:r>
              <a:rPr lang="en-US" altLang="zh-CN" dirty="0"/>
              <a:t>   2.</a:t>
            </a:r>
            <a:r>
              <a:rPr lang="zh-CN" altLang="en-US" dirty="0"/>
              <a:t>将之前生成的</a:t>
            </a:r>
            <a:r>
              <a:rPr lang="en-US" altLang="zh-CN" dirty="0" err="1"/>
              <a:t>xx.hdf</a:t>
            </a:r>
            <a:r>
              <a:rPr lang="zh-CN" altLang="en-US" dirty="0"/>
              <a:t>文件复制到这个项目的根目录下，然后执行</a:t>
            </a:r>
            <a:endParaRPr lang="en-US" altLang="zh-CN" dirty="0"/>
          </a:p>
          <a:p>
            <a:r>
              <a:rPr lang="en-US" altLang="zh-CN" dirty="0" err="1">
                <a:solidFill>
                  <a:srgbClr val="FF0000"/>
                </a:solidFill>
              </a:rPr>
              <a:t>petalinux</a:t>
            </a:r>
            <a:r>
              <a:rPr lang="en-US" altLang="zh-CN" dirty="0">
                <a:solidFill>
                  <a:srgbClr val="FF0000"/>
                </a:solidFill>
              </a:rPr>
              <a:t>-config --get-</a:t>
            </a:r>
            <a:r>
              <a:rPr lang="en-US" altLang="zh-CN" dirty="0" err="1">
                <a:solidFill>
                  <a:srgbClr val="FF0000"/>
                </a:solidFill>
              </a:rPr>
              <a:t>hw</a:t>
            </a:r>
            <a:r>
              <a:rPr lang="en-US" altLang="zh-CN" dirty="0">
                <a:solidFill>
                  <a:srgbClr val="FF0000"/>
                </a:solidFill>
              </a:rPr>
              <a:t>-description</a:t>
            </a:r>
          </a:p>
          <a:p>
            <a:r>
              <a:rPr lang="en-US" altLang="zh-CN" dirty="0"/>
              <a:t>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212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CFAC66C-E8C0-4077-9D1E-B1FE0F70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</a:t>
            </a:r>
            <a:r>
              <a:rPr lang="en-US" altLang="zh-CN" dirty="0"/>
              <a:t>petalinux</a:t>
            </a:r>
            <a:r>
              <a:rPr lang="zh-CN" altLang="en-US" dirty="0"/>
              <a:t>项目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E255AC4-67DD-4B24-80FF-D7FADB1CD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13" y="2937271"/>
            <a:ext cx="4986402" cy="3170772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E2BF022-DD63-45DB-9703-7096A6726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 之后会生成如右图所示的界面，一般选择默认配置即可，然后</a:t>
            </a:r>
            <a:r>
              <a:rPr lang="en-US" altLang="zh-CN" dirty="0"/>
              <a:t>Exit,</a:t>
            </a:r>
            <a:r>
              <a:rPr lang="zh-CN" altLang="en-US" dirty="0"/>
              <a:t>开始导入硬件工作。需要一定的时间</a:t>
            </a:r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C461CD6-33A0-46DF-AD93-B2FEAB052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851" y="2937271"/>
            <a:ext cx="5375361" cy="326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1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8C3F0-B9D2-46E6-9C29-FB4A19646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</a:t>
            </a:r>
            <a:r>
              <a:rPr lang="en-US" altLang="zh-CN" dirty="0"/>
              <a:t>Petalinux</a:t>
            </a:r>
            <a:r>
              <a:rPr lang="zh-CN" altLang="en-US" dirty="0"/>
              <a:t>项目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8C2ACB8-69AA-43DE-959B-43606A841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886" y="1900442"/>
            <a:ext cx="5784081" cy="361981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911D5CA-3583-47F5-9FAA-B5BC6D76F267}"/>
              </a:ext>
            </a:extLst>
          </p:cNvPr>
          <p:cNvSpPr txBox="1"/>
          <p:nvPr/>
        </p:nvSpPr>
        <p:spPr>
          <a:xfrm>
            <a:off x="7215447" y="2094807"/>
            <a:ext cx="474200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   执行如箭头所示的命令，开始</a:t>
            </a:r>
            <a:r>
              <a:rPr lang="en-US" altLang="zh-CN" dirty="0"/>
              <a:t>build</a:t>
            </a:r>
            <a:r>
              <a:rPr lang="zh-CN" altLang="en-US" dirty="0"/>
              <a:t>项目</a:t>
            </a:r>
            <a:endParaRPr lang="en-US" altLang="zh-CN" dirty="0"/>
          </a:p>
          <a:p>
            <a:r>
              <a:rPr lang="zh-CN" altLang="en-US" dirty="0"/>
              <a:t>时间可能会很长。耐心等待！</a:t>
            </a:r>
            <a:endParaRPr lang="en-US" altLang="zh-CN" dirty="0"/>
          </a:p>
          <a:p>
            <a:r>
              <a:rPr lang="en-US" altLang="zh-CN" dirty="0"/>
              <a:t>    3.</a:t>
            </a:r>
            <a:r>
              <a:rPr lang="zh-CN" altLang="en-US" dirty="0"/>
              <a:t>执行</a:t>
            </a:r>
            <a:r>
              <a:rPr lang="en-US" altLang="zh-CN" dirty="0"/>
              <a:t>petalinux-package—image-c kernel</a:t>
            </a:r>
          </a:p>
          <a:p>
            <a:r>
              <a:rPr lang="en-US" altLang="zh-CN" dirty="0"/>
              <a:t>--format </a:t>
            </a:r>
            <a:r>
              <a:rPr lang="en-US" altLang="zh-CN" dirty="0" err="1"/>
              <a:t>uImage</a:t>
            </a:r>
            <a:r>
              <a:rPr lang="en-US" altLang="zh-CN" dirty="0"/>
              <a:t> </a:t>
            </a:r>
            <a:r>
              <a:rPr lang="zh-CN" altLang="en-US" dirty="0"/>
              <a:t>生成</a:t>
            </a:r>
            <a:r>
              <a:rPr lang="en-US" altLang="zh-CN" dirty="0" err="1"/>
              <a:t>Uimage</a:t>
            </a:r>
            <a:endParaRPr lang="en-US" altLang="zh-CN" dirty="0"/>
          </a:p>
          <a:p>
            <a:r>
              <a:rPr lang="en-US" altLang="zh-CN" dirty="0"/>
              <a:t>    4.</a:t>
            </a:r>
            <a:r>
              <a:rPr lang="zh-CN" altLang="en-US" dirty="0"/>
              <a:t>执行</a:t>
            </a:r>
            <a:r>
              <a:rPr lang="en-US" altLang="zh-CN" dirty="0"/>
              <a:t>petalinux-package—boot—</a:t>
            </a:r>
            <a:r>
              <a:rPr lang="en-US" altLang="zh-CN" dirty="0" err="1"/>
              <a:t>fsbl</a:t>
            </a:r>
            <a:r>
              <a:rPr lang="en-US" altLang="zh-CN" dirty="0"/>
              <a:t> &lt;</a:t>
            </a:r>
          </a:p>
          <a:p>
            <a:r>
              <a:rPr lang="en-US" altLang="zh-CN" dirty="0" err="1"/>
              <a:t>Fsblimage</a:t>
            </a:r>
            <a:r>
              <a:rPr lang="en-US" altLang="zh-CN" dirty="0"/>
              <a:t>&gt;--</a:t>
            </a:r>
            <a:r>
              <a:rPr lang="en-US" altLang="zh-CN" dirty="0" err="1"/>
              <a:t>fpga</a:t>
            </a:r>
            <a:r>
              <a:rPr lang="en-US" altLang="zh-CN" dirty="0"/>
              <a:t>&lt;</a:t>
            </a:r>
            <a:r>
              <a:rPr lang="en-US" altLang="zh-CN" dirty="0" err="1"/>
              <a:t>fpga</a:t>
            </a:r>
            <a:r>
              <a:rPr lang="en-US" altLang="zh-CN" dirty="0"/>
              <a:t> </a:t>
            </a:r>
            <a:r>
              <a:rPr lang="en-US" altLang="zh-CN" dirty="0" err="1"/>
              <a:t>bitstram</a:t>
            </a:r>
            <a:r>
              <a:rPr lang="en-US" altLang="zh-CN" dirty="0"/>
              <a:t>&gt;--u-boot</a:t>
            </a:r>
          </a:p>
          <a:p>
            <a:r>
              <a:rPr lang="zh-CN" altLang="en-US" dirty="0"/>
              <a:t>生成 </a:t>
            </a:r>
            <a:r>
              <a:rPr lang="en-US" altLang="zh-CN" dirty="0"/>
              <a:t>BOOT.BIN</a:t>
            </a:r>
            <a:r>
              <a:rPr lang="zh-CN" altLang="en-US" dirty="0"/>
              <a:t>文件。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这里的</a:t>
            </a:r>
            <a:r>
              <a:rPr lang="en-US" altLang="zh-CN" dirty="0" err="1"/>
              <a:t>fsbl</a:t>
            </a:r>
            <a:r>
              <a:rPr lang="en-US" altLang="zh-CN" dirty="0"/>
              <a:t> image</a:t>
            </a:r>
            <a:r>
              <a:rPr lang="zh-CN" altLang="en-US" dirty="0"/>
              <a:t>文件可以在工程目录下</a:t>
            </a:r>
            <a:endParaRPr lang="en-US" altLang="zh-CN" dirty="0"/>
          </a:p>
          <a:p>
            <a:r>
              <a:rPr lang="en-US" altLang="zh-CN" dirty="0"/>
              <a:t>Image/</a:t>
            </a:r>
            <a:r>
              <a:rPr lang="en-US" altLang="zh-CN" dirty="0" err="1"/>
              <a:t>linux</a:t>
            </a:r>
            <a:r>
              <a:rPr lang="en-US" altLang="zh-CN" dirty="0"/>
              <a:t> </a:t>
            </a:r>
            <a:r>
              <a:rPr lang="zh-CN" altLang="en-US" dirty="0"/>
              <a:t>找到。</a:t>
            </a:r>
          </a:p>
        </p:txBody>
      </p:sp>
    </p:spTree>
    <p:extLst>
      <p:ext uri="{BB962C8B-B14F-4D97-AF65-F5344CB8AC3E}">
        <p14:creationId xmlns:p14="http://schemas.microsoft.com/office/powerpoint/2010/main" val="1494714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CCDFA-EC0D-459A-A516-37348B9E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导入</a:t>
            </a:r>
            <a:r>
              <a:rPr lang="en-US" altLang="zh-CN" dirty="0"/>
              <a:t>SD</a:t>
            </a:r>
            <a:r>
              <a:rPr lang="zh-CN" altLang="en-US" dirty="0"/>
              <a:t>卡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7516FD3-5F57-4AE0-B2AC-2FDC7D9D0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2339787"/>
            <a:ext cx="4513262" cy="1876801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97BA68-0EA7-4EC3-B750-AE8B3E4AD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编译成功后如下图所示打印出来的信息，然后会自动生成如右图所示两个文件，</a:t>
            </a:r>
            <a:r>
              <a:rPr lang="en-US" altLang="zh-CN" dirty="0"/>
              <a:t>J</a:t>
            </a:r>
            <a:r>
              <a:rPr lang="zh-CN" altLang="en-US" dirty="0"/>
              <a:t>将这两个文件复制到一张空白的</a:t>
            </a:r>
            <a:r>
              <a:rPr lang="en-US" altLang="zh-CN" dirty="0"/>
              <a:t>SD</a:t>
            </a:r>
            <a:r>
              <a:rPr lang="zh-CN" altLang="en-US" dirty="0"/>
              <a:t>卡中。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76C1CC-08B7-4AC5-BD04-62F5F43AD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642252"/>
            <a:ext cx="5667879" cy="309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7035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552</Words>
  <Application>Microsoft Office PowerPoint</Application>
  <PresentationFormat>宽屏</PresentationFormat>
  <Paragraphs>45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方正姚体</vt:lpstr>
      <vt:lpstr>华文新魏</vt:lpstr>
      <vt:lpstr>Arial</vt:lpstr>
      <vt:lpstr>Trebuchet MS</vt:lpstr>
      <vt:lpstr>Wingdings 3</vt:lpstr>
      <vt:lpstr>平面</vt:lpstr>
      <vt:lpstr>Zynq自定义硬件Linux启动</vt:lpstr>
      <vt:lpstr>什么时候需要自定义ZYNQ</vt:lpstr>
      <vt:lpstr>自定义ZYNQ硬件步骤</vt:lpstr>
      <vt:lpstr>准备工作</vt:lpstr>
      <vt:lpstr>搭建硬件环境</vt:lpstr>
      <vt:lpstr>编译petalinux项目</vt:lpstr>
      <vt:lpstr>编译petalinux项目</vt:lpstr>
      <vt:lpstr>编译Petalinux项目</vt:lpstr>
      <vt:lpstr>导入SD卡</vt:lpstr>
      <vt:lpstr>观察效果</vt:lpstr>
      <vt:lpstr>参考资料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Zynq自定义硬件Linux启动</dc:title>
  <dc:creator>房 彪</dc:creator>
  <cp:lastModifiedBy>房 彪</cp:lastModifiedBy>
  <cp:revision>18</cp:revision>
  <dcterms:created xsi:type="dcterms:W3CDTF">2018-09-25T09:49:44Z</dcterms:created>
  <dcterms:modified xsi:type="dcterms:W3CDTF">2018-09-26T01:50:55Z</dcterms:modified>
</cp:coreProperties>
</file>