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nbuguo.com/kernel/longterm-linux-kernel-options.html" TargetMode="External"/><Relationship Id="rId2" Type="http://schemas.openxmlformats.org/officeDocument/2006/relationships/hyperlink" Target="https://blog.csdn.net/luhao806/article/details/608664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latest/source/drivers/net/phy/marvell.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ilinx/linux-xlnx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FE16-1DCA-4B4A-B314-F69FE933C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Petalinux </a:t>
            </a:r>
            <a:r>
              <a:rPr lang="zh-CN" altLang="en-US" dirty="0"/>
              <a:t>以太网芯片驱动移植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66170-5236-4D5B-80DC-AE9C7FA5E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Mavell</a:t>
            </a:r>
            <a:r>
              <a:rPr lang="en-US" altLang="zh-CN" dirty="0"/>
              <a:t> 88E1512 </a:t>
            </a:r>
            <a:r>
              <a:rPr lang="zh-CN" altLang="en-US" dirty="0"/>
              <a:t>以太网驱动芯片</a:t>
            </a:r>
            <a:endParaRPr lang="en-US" altLang="zh-CN" dirty="0"/>
          </a:p>
          <a:p>
            <a:r>
              <a:rPr lang="zh-CN" altLang="en-US" dirty="0"/>
              <a:t>边缘计算部</a:t>
            </a:r>
            <a:r>
              <a:rPr lang="en-US" altLang="zh-CN" dirty="0"/>
              <a:t>-</a:t>
            </a:r>
            <a:r>
              <a:rPr lang="zh-CN" altLang="en-US" dirty="0"/>
              <a:t>房彪</a:t>
            </a:r>
          </a:p>
        </p:txBody>
      </p:sp>
    </p:spTree>
    <p:extLst>
      <p:ext uri="{BB962C8B-B14F-4D97-AF65-F5344CB8AC3E}">
        <p14:creationId xmlns:p14="http://schemas.microsoft.com/office/powerpoint/2010/main" val="280047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00460-4B30-4044-8F2C-36F6B2A6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编译项目，并导入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F6073-31B3-4C89-BD71-BC9C38BB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1.$petalinux-build</a:t>
            </a:r>
          </a:p>
          <a:p>
            <a:pPr marL="0" indent="0">
              <a:buNone/>
            </a:pPr>
            <a:r>
              <a:rPr lang="en-US" altLang="zh-CN" dirty="0"/>
              <a:t>2.$petalinux-package –image</a:t>
            </a:r>
          </a:p>
          <a:p>
            <a:pPr marL="0" indent="0">
              <a:buNone/>
            </a:pPr>
            <a:r>
              <a:rPr lang="en-US" altLang="zh-CN" dirty="0"/>
              <a:t>3.$cd </a:t>
            </a:r>
            <a:r>
              <a:rPr lang="zh-CN" altLang="en-US" dirty="0"/>
              <a:t>到当前工程目录</a:t>
            </a:r>
            <a:r>
              <a:rPr lang="en-US" altLang="zh-CN" dirty="0"/>
              <a:t>/image/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zh-CN" altLang="en-US" dirty="0"/>
              <a:t>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4.$petalinux-package –image –boot –</a:t>
            </a:r>
            <a:r>
              <a:rPr lang="en-US" altLang="zh-CN" dirty="0" err="1"/>
              <a:t>fsbl</a:t>
            </a:r>
            <a:r>
              <a:rPr lang="en-US" altLang="zh-CN" dirty="0"/>
              <a:t> &lt;</a:t>
            </a:r>
            <a:r>
              <a:rPr lang="en-US" altLang="zh-CN" dirty="0" err="1"/>
              <a:t>xx.fsbl</a:t>
            </a:r>
            <a:r>
              <a:rPr lang="en-US" altLang="zh-CN" dirty="0"/>
              <a:t>&gt; --</a:t>
            </a:r>
            <a:r>
              <a:rPr lang="en-US" altLang="zh-CN" dirty="0" err="1"/>
              <a:t>fpga</a:t>
            </a:r>
            <a:r>
              <a:rPr lang="en-US" altLang="zh-CN" dirty="0"/>
              <a:t> &lt;</a:t>
            </a:r>
            <a:r>
              <a:rPr lang="en-US" altLang="zh-CN" dirty="0" err="1"/>
              <a:t>xx.bit</a:t>
            </a:r>
            <a:r>
              <a:rPr lang="en-US" altLang="zh-CN" dirty="0"/>
              <a:t>&gt; --u-boot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如果是没有错误会自动生成</a:t>
            </a:r>
            <a:r>
              <a:rPr lang="en-US" altLang="zh-CN" dirty="0"/>
              <a:t>UBOOT.BIN</a:t>
            </a:r>
            <a:r>
              <a:rPr lang="zh-CN" altLang="en-US" dirty="0"/>
              <a:t>，</a:t>
            </a:r>
            <a:r>
              <a:rPr lang="en-US" altLang="zh-CN" dirty="0" err="1"/>
              <a:t>Uimage</a:t>
            </a:r>
            <a:r>
              <a:rPr lang="zh-CN" altLang="en-US" dirty="0"/>
              <a:t>和设备树</a:t>
            </a:r>
            <a:r>
              <a:rPr lang="en-US" altLang="zh-CN" dirty="0"/>
              <a:t>DTS</a:t>
            </a:r>
            <a:r>
              <a:rPr lang="zh-CN" altLang="en-US" dirty="0"/>
              <a:t>文件，若有错误请看错误提示，尤其是命令，它会自动提示命令格式，这点很方便！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将上述三个文件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SD</a:t>
            </a:r>
            <a:r>
              <a:rPr lang="zh-CN" altLang="en-US" dirty="0"/>
              <a:t>卡的启动目录下，若是要进入文件系统，请将</a:t>
            </a:r>
            <a:r>
              <a:rPr lang="en-US" altLang="zh-CN" dirty="0" err="1"/>
              <a:t>xxx.tar.z</a:t>
            </a:r>
            <a:r>
              <a:rPr lang="zh-CN" altLang="en-US" dirty="0"/>
              <a:t>文件也一并</a:t>
            </a:r>
            <a:r>
              <a:rPr lang="en-US" altLang="zh-CN" dirty="0"/>
              <a:t>copy</a:t>
            </a:r>
            <a:r>
              <a:rPr lang="zh-CN" altLang="en-US" dirty="0"/>
              <a:t>过去。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66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5A86-9E8A-4559-B0D7-2C259AAB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PING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86871-56B3-4EA4-BE6B-08831A48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" y="1207445"/>
            <a:ext cx="3531670" cy="5441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72072E-4EB7-41DC-A7F2-66ECD048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1" y="1133475"/>
            <a:ext cx="4618450" cy="5724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FE6569-9D6F-4790-A9F0-9580E2A84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360" y="1930400"/>
            <a:ext cx="5605283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FD525-7D00-41B2-B4D0-E882BF24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2EFFC-BE20-4268-84A6-08BF04D7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7739"/>
            <a:ext cx="8596668" cy="3880773"/>
          </a:xfrm>
        </p:spPr>
        <p:txBody>
          <a:bodyPr/>
          <a:lstStyle/>
          <a:p>
            <a:r>
              <a:rPr lang="en-US" altLang="zh-CN" dirty="0"/>
              <a:t>Xilinx ug 1144</a:t>
            </a:r>
          </a:p>
          <a:p>
            <a:r>
              <a:rPr lang="en-US" altLang="zh-CN" dirty="0">
                <a:hlinkClick r:id="rId2"/>
              </a:rPr>
              <a:t>https://blog.csdn.net/luhao806/article/details/60866425</a:t>
            </a:r>
            <a:endParaRPr lang="en-US" altLang="zh-CN" dirty="0"/>
          </a:p>
          <a:p>
            <a:r>
              <a:rPr lang="en-US" altLang="zh-CN" dirty="0"/>
              <a:t>88E1512 </a:t>
            </a:r>
            <a:r>
              <a:rPr lang="en-US" altLang="zh-CN" dirty="0" err="1"/>
              <a:t>DataSheet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http://www.jinbuguo.com/kernel/longterm-linux-kernel-options.html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https://elixir.bootlin.com/linux/latest/source/drivers/net/phy/marvell.c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776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63A77-3B66-432C-A46F-03444FD6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FD673-B375-4303-BB0D-3355E00B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  <a:endParaRPr lang="en-US" altLang="zh-CN" dirty="0"/>
          </a:p>
          <a:p>
            <a:r>
              <a:rPr lang="zh-CN" altLang="en-US" dirty="0"/>
              <a:t>硬件电路介绍</a:t>
            </a:r>
            <a:endParaRPr lang="en-US" altLang="zh-CN" dirty="0"/>
          </a:p>
          <a:p>
            <a:r>
              <a:rPr lang="zh-CN" altLang="en-US" dirty="0"/>
              <a:t>导出硬件配置文件并配置</a:t>
            </a:r>
            <a:endParaRPr lang="en-US" altLang="zh-CN" dirty="0"/>
          </a:p>
          <a:p>
            <a:r>
              <a:rPr lang="en-US" altLang="zh-CN" dirty="0"/>
              <a:t>Petalinux config IP Settings</a:t>
            </a:r>
          </a:p>
          <a:p>
            <a:r>
              <a:rPr lang="en-US" altLang="zh-CN" dirty="0"/>
              <a:t>Petalinux Network Driver Config</a:t>
            </a:r>
          </a:p>
          <a:p>
            <a:r>
              <a:rPr lang="zh-CN" altLang="en-US" dirty="0"/>
              <a:t>编译项目，并导入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r>
              <a:rPr lang="zh-CN" altLang="en-US" dirty="0"/>
              <a:t>调试</a:t>
            </a:r>
            <a:endParaRPr lang="en-US" altLang="zh-CN" dirty="0"/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76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6590-BCFD-4D20-AD29-52A0C8B6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4EA6-1D42-4D90-8F83-0278E500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在自定义的</a:t>
            </a:r>
            <a:r>
              <a:rPr lang="en-US" altLang="zh-CN" dirty="0"/>
              <a:t>ZYNQ</a:t>
            </a:r>
            <a:r>
              <a:rPr lang="zh-CN" altLang="en-US" dirty="0"/>
              <a:t>板子上往往会遇到自己设计的以太网芯片跟</a:t>
            </a:r>
            <a:r>
              <a:rPr lang="en-US" altLang="zh-CN" dirty="0" err="1"/>
              <a:t>xilinx</a:t>
            </a:r>
            <a:r>
              <a:rPr lang="zh-CN" altLang="en-US" dirty="0"/>
              <a:t>官方提供的芯片有所不同，不同的芯片之间存在驱动兼容性问题。那么就需要根据自己的情况修改</a:t>
            </a:r>
            <a:r>
              <a:rPr lang="en-US" altLang="zh-CN" dirty="0" err="1"/>
              <a:t>linux</a:t>
            </a:r>
            <a:r>
              <a:rPr lang="zh-CN" altLang="en-US" dirty="0"/>
              <a:t>内核配置来订制驱动，下面是准备工作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软件开发环境：</a:t>
            </a:r>
            <a:r>
              <a:rPr lang="en-US" altLang="zh-CN" dirty="0" err="1"/>
              <a:t>vivado</a:t>
            </a:r>
            <a:r>
              <a:rPr lang="en-US" altLang="zh-CN" dirty="0"/>
              <a:t> 2018.1</a:t>
            </a:r>
            <a:r>
              <a:rPr lang="zh-CN" altLang="en-US" dirty="0"/>
              <a:t>，</a:t>
            </a:r>
            <a:r>
              <a:rPr lang="en-US" altLang="zh-CN" dirty="0" err="1"/>
              <a:t>petalinux</a:t>
            </a:r>
            <a:r>
              <a:rPr lang="en-US" altLang="zh-CN" dirty="0"/>
              <a:t> 2018.1(</a:t>
            </a:r>
            <a:r>
              <a:rPr lang="zh-CN" altLang="en-US" dirty="0"/>
              <a:t>自带</a:t>
            </a:r>
            <a:r>
              <a:rPr lang="en-US" altLang="zh-CN" dirty="0"/>
              <a:t>linux4.x</a:t>
            </a:r>
            <a:r>
              <a:rPr lang="zh-CN" altLang="en-US" dirty="0"/>
              <a:t>内核）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调试工具：串口调试工具，以太网调试工具，推荐</a:t>
            </a:r>
            <a:r>
              <a:rPr lang="en-US" altLang="zh-CN" dirty="0" err="1"/>
              <a:t>Xshell</a:t>
            </a:r>
            <a:r>
              <a:rPr lang="zh-CN" altLang="en-US" dirty="0"/>
              <a:t>工具，都具备这些工具。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硬件环境：</a:t>
            </a:r>
            <a:r>
              <a:rPr lang="en-US" altLang="zh-CN" dirty="0"/>
              <a:t>Xilinx ZYNQ 7020 </a:t>
            </a:r>
            <a:r>
              <a:rPr lang="zh-CN" altLang="en-US" dirty="0"/>
              <a:t>与配套的</a:t>
            </a:r>
            <a:r>
              <a:rPr lang="en-US" altLang="zh-CN" dirty="0"/>
              <a:t>88E1512</a:t>
            </a:r>
            <a:r>
              <a:rPr lang="zh-CN" altLang="en-US" dirty="0"/>
              <a:t>驱动电路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关于软件安装方法请参考</a:t>
            </a:r>
            <a:r>
              <a:rPr lang="en-US" altLang="zh-CN" dirty="0"/>
              <a:t>Xilinx ug1144</a:t>
            </a:r>
            <a:r>
              <a:rPr lang="zh-CN" altLang="en-US" dirty="0"/>
              <a:t> 等相关文档，这里不再详细展开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6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3903E-EF81-4D7F-BE5D-7A6E34D4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477"/>
            <a:ext cx="8596668" cy="1320800"/>
          </a:xfrm>
        </p:spPr>
        <p:txBody>
          <a:bodyPr/>
          <a:lstStyle/>
          <a:p>
            <a:r>
              <a:rPr lang="zh-CN" altLang="en-US" dirty="0"/>
              <a:t>网驱硬件电路介绍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C92F2-3EB2-429F-A4AB-BF524C5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24853"/>
            <a:ext cx="8596668" cy="112541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如图所示为自定义板子上的硬件电路图，通过这个电路图能获取到芯片型号以及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跟主控芯片的连接引脚，这样可以方便我们搭建所对应的硬件环境。详细芯片资料请参考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88E1512 datasheet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A5FDD-46FC-425B-8F1D-D623BC58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13" y="641839"/>
            <a:ext cx="7435455" cy="45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C1BBB-003F-4945-BA2F-3781C03E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9" y="64295"/>
            <a:ext cx="8596668" cy="1320800"/>
          </a:xfrm>
        </p:spPr>
        <p:txBody>
          <a:bodyPr/>
          <a:lstStyle/>
          <a:p>
            <a:r>
              <a:rPr lang="zh-CN" altLang="en-US" dirty="0"/>
              <a:t>搭建硬件环境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4FA75-5272-473E-BC38-32F6C8CD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362575"/>
            <a:ext cx="10266891" cy="109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我们自己的板子使用了</a:t>
            </a:r>
            <a:r>
              <a:rPr lang="en-US" altLang="zh-CN" dirty="0"/>
              <a:t>Eth1</a:t>
            </a:r>
            <a:r>
              <a:rPr lang="zh-CN" altLang="en-US" dirty="0"/>
              <a:t>，</a:t>
            </a:r>
            <a:r>
              <a:rPr lang="en-US" altLang="zh-CN" dirty="0"/>
              <a:t>UART1,SD0</a:t>
            </a:r>
            <a:r>
              <a:rPr lang="zh-CN" altLang="en-US" dirty="0"/>
              <a:t>等资源，</a:t>
            </a:r>
            <a:r>
              <a:rPr lang="en-US" altLang="zh-CN" dirty="0"/>
              <a:t>Eth1</a:t>
            </a:r>
            <a:r>
              <a:rPr lang="zh-CN" altLang="en-US" dirty="0"/>
              <a:t>就是用于跟主机通信的以太网接口，</a:t>
            </a:r>
            <a:r>
              <a:rPr lang="en-US" altLang="zh-CN" dirty="0"/>
              <a:t>UART1</a:t>
            </a:r>
            <a:r>
              <a:rPr lang="zh-CN" altLang="en-US" dirty="0"/>
              <a:t>用于打印信息，</a:t>
            </a:r>
            <a:r>
              <a:rPr lang="en-US" altLang="zh-CN" dirty="0"/>
              <a:t>SD0</a:t>
            </a:r>
            <a:r>
              <a:rPr lang="zh-CN" altLang="en-US" dirty="0"/>
              <a:t>用于从</a:t>
            </a:r>
            <a:r>
              <a:rPr lang="en-US" altLang="zh-CN" dirty="0"/>
              <a:t>SD</a:t>
            </a:r>
            <a:r>
              <a:rPr lang="zh-CN" altLang="en-US" dirty="0"/>
              <a:t>卡上启动，在这里我们移植了</a:t>
            </a:r>
            <a:r>
              <a:rPr lang="en-US" altLang="zh-CN" dirty="0"/>
              <a:t>PYNQ</a:t>
            </a:r>
            <a:r>
              <a:rPr lang="zh-CN" altLang="en-US" dirty="0"/>
              <a:t>系统。右上图为</a:t>
            </a:r>
            <a:r>
              <a:rPr lang="en-US" altLang="zh-CN" dirty="0" err="1"/>
              <a:t>vivado</a:t>
            </a:r>
            <a:r>
              <a:rPr lang="zh-CN" altLang="en-US" dirty="0"/>
              <a:t>下的电路图。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C0DFA4-13A7-466C-9B3A-DA415A03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59" y="105835"/>
            <a:ext cx="3253041" cy="14216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CEB0E9-0CA6-405B-A49E-04CEE1B8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68" y="625112"/>
            <a:ext cx="6689691" cy="45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B162-693C-4368-8F7D-414251BE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导出硬件配置文件并配置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4613F-E148-4C9D-ABA4-7A601C86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514"/>
            <a:ext cx="8596668" cy="3880773"/>
          </a:xfrm>
        </p:spPr>
        <p:txBody>
          <a:bodyPr/>
          <a:lstStyle/>
          <a:p>
            <a:r>
              <a:rPr lang="zh-CN" altLang="en-US" dirty="0"/>
              <a:t>我们先在</a:t>
            </a:r>
            <a:r>
              <a:rPr lang="en-US" altLang="zh-CN" dirty="0" err="1"/>
              <a:t>vivado</a:t>
            </a:r>
            <a:r>
              <a:rPr lang="zh-CN" altLang="en-US" dirty="0"/>
              <a:t>中生成</a:t>
            </a:r>
            <a:r>
              <a:rPr lang="en-US" altLang="zh-CN" dirty="0" err="1"/>
              <a:t>hdf</a:t>
            </a:r>
            <a:r>
              <a:rPr lang="zh-CN" altLang="en-US" dirty="0"/>
              <a:t>文件，然后在</a:t>
            </a:r>
            <a:r>
              <a:rPr lang="en-US" altLang="zh-CN" dirty="0" err="1"/>
              <a:t>petalinux</a:t>
            </a:r>
            <a:r>
              <a:rPr lang="zh-CN" altLang="en-US" dirty="0"/>
              <a:t>中建立基于</a:t>
            </a:r>
            <a:r>
              <a:rPr lang="en-US" altLang="zh-CN" dirty="0" err="1"/>
              <a:t>zynq</a:t>
            </a:r>
            <a:r>
              <a:rPr lang="zh-CN" altLang="en-US" dirty="0"/>
              <a:t>模板的工程这一步请参考我之前写的经验贴</a:t>
            </a:r>
            <a:r>
              <a:rPr lang="en-US" altLang="zh-CN" dirty="0"/>
              <a:t>—</a:t>
            </a:r>
            <a:r>
              <a:rPr lang="zh-CN" altLang="en-US" dirty="0"/>
              <a:t>自定义</a:t>
            </a:r>
            <a:r>
              <a:rPr lang="en-US" altLang="zh-CN" dirty="0" err="1"/>
              <a:t>linux</a:t>
            </a:r>
            <a:r>
              <a:rPr lang="zh-CN" altLang="en-US" dirty="0"/>
              <a:t>从硬件启动。</a:t>
            </a:r>
            <a:endParaRPr lang="en-US" altLang="zh-CN" dirty="0"/>
          </a:p>
          <a:p>
            <a:r>
              <a:rPr lang="zh-CN" altLang="en-US" dirty="0"/>
              <a:t>接着将生成的</a:t>
            </a:r>
            <a:r>
              <a:rPr lang="en-US" altLang="zh-CN" dirty="0" err="1"/>
              <a:t>hdf</a:t>
            </a:r>
            <a:r>
              <a:rPr lang="zh-CN" altLang="en-US" dirty="0"/>
              <a:t>文件复制到</a:t>
            </a:r>
            <a:r>
              <a:rPr lang="en-US" altLang="zh-CN" dirty="0" err="1"/>
              <a:t>petalinux</a:t>
            </a:r>
            <a:r>
              <a:rPr lang="zh-CN" altLang="en-US" dirty="0"/>
              <a:t>的工程目录中，这里我们新建了</a:t>
            </a:r>
            <a:r>
              <a:rPr lang="en-US" altLang="zh-CN" dirty="0"/>
              <a:t>peta_eher2</a:t>
            </a:r>
            <a:r>
              <a:rPr lang="zh-CN" altLang="en-US" dirty="0"/>
              <a:t>工程文件夹。复制后我重命名了一次，可以不用。如下图所示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41EB1-5ACF-4749-998F-F0CB5229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192111"/>
            <a:ext cx="6753225" cy="35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FA6DF-9054-43D3-A6FF-44EDC372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Petalinux config IP Settings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B72C5-4487-4F27-99AA-247AAF0F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60" y="12260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peta_ether2</a:t>
            </a:r>
            <a:r>
              <a:rPr lang="zh-CN" altLang="en-US" dirty="0">
                <a:solidFill>
                  <a:srgbClr val="FF0000"/>
                </a:solidFill>
              </a:rPr>
              <a:t>（当前目录）下输入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 err="1">
                <a:solidFill>
                  <a:srgbClr val="FF0000"/>
                </a:solidFill>
              </a:rPr>
              <a:t>petalinux</a:t>
            </a:r>
            <a:r>
              <a:rPr lang="en-US" altLang="zh-CN" dirty="0">
                <a:solidFill>
                  <a:srgbClr val="FF0000"/>
                </a:solidFill>
              </a:rPr>
              <a:t>-config 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，进入配置菜单。如下配置：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AE576-AA95-4BCC-BE28-B5FC59AE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1" y="1993007"/>
            <a:ext cx="3696584" cy="2659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7CDAEE-418B-45C3-B3E8-2219FE84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35" y="1985224"/>
            <a:ext cx="3696583" cy="2659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FACAE6-7F23-4EE0-AC10-EA2240DD7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18" y="1997293"/>
            <a:ext cx="4148088" cy="26475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ADF09E-2D07-465D-B823-BAD3A3E9738C}"/>
              </a:ext>
            </a:extLst>
          </p:cNvPr>
          <p:cNvSpPr txBox="1"/>
          <p:nvPr/>
        </p:nvSpPr>
        <p:spPr>
          <a:xfrm>
            <a:off x="757940" y="4715224"/>
            <a:ext cx="110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将网口接口设置为跟硬件环境一样的接口</a:t>
            </a:r>
            <a:r>
              <a:rPr lang="en-US" altLang="zh-CN" dirty="0"/>
              <a:t>(eth1),</a:t>
            </a:r>
            <a:r>
              <a:rPr lang="zh-CN" altLang="en-US" dirty="0"/>
              <a:t>然后设置</a:t>
            </a:r>
            <a:r>
              <a:rPr lang="en-US" altLang="zh-CN" dirty="0"/>
              <a:t>MAC</a:t>
            </a:r>
            <a:r>
              <a:rPr lang="zh-CN" altLang="en-US" dirty="0"/>
              <a:t>地址和获取</a:t>
            </a:r>
            <a:r>
              <a:rPr lang="en-US" altLang="zh-CN" dirty="0"/>
              <a:t>IP</a:t>
            </a:r>
            <a:r>
              <a:rPr lang="zh-CN" altLang="en-US" dirty="0"/>
              <a:t>的方式，根据自己的需要设置。</a:t>
            </a:r>
            <a:endParaRPr lang="en-US" altLang="zh-CN" dirty="0"/>
          </a:p>
          <a:p>
            <a:r>
              <a:rPr lang="zh-CN" altLang="en-US" dirty="0"/>
              <a:t>保存并退出。</a:t>
            </a:r>
          </a:p>
        </p:txBody>
      </p:sp>
    </p:spTree>
    <p:extLst>
      <p:ext uri="{BB962C8B-B14F-4D97-AF65-F5344CB8AC3E}">
        <p14:creationId xmlns:p14="http://schemas.microsoft.com/office/powerpoint/2010/main" val="414593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0B85-6CEA-4CB1-8DB3-ED9B18D6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altLang="zh-CN" dirty="0"/>
              <a:t>Petalinux Network Driver 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C7440-570B-45AF-82DE-2EBD69ED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39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petalinux</a:t>
            </a:r>
            <a:r>
              <a:rPr lang="en-US" altLang="zh-CN" dirty="0"/>
              <a:t>-config –c kernel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436412-EACE-402A-BEA9-EAD7A482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8" y="1812917"/>
            <a:ext cx="4225127" cy="2835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30D85B-546B-45BD-B820-56CC78B0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25" y="1840977"/>
            <a:ext cx="3843050" cy="2807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666E45-4789-4EB7-8604-510D4AE1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1874245"/>
            <a:ext cx="3630106" cy="28072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1335F2-4369-4590-A22B-6C432AD1A45E}"/>
              </a:ext>
            </a:extLst>
          </p:cNvPr>
          <p:cNvSpPr txBox="1"/>
          <p:nvPr/>
        </p:nvSpPr>
        <p:spPr>
          <a:xfrm>
            <a:off x="371475" y="5029200"/>
            <a:ext cx="1131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网络驱动配置是关键，主要目的是根据自己的芯片情况配置相应的驱动。第一个是</a:t>
            </a:r>
            <a:r>
              <a:rPr lang="en-US" altLang="zh-CN" dirty="0"/>
              <a:t>Networking Support</a:t>
            </a:r>
            <a:r>
              <a:rPr lang="zh-CN" altLang="en-US" dirty="0"/>
              <a:t>用于</a:t>
            </a:r>
            <a:endParaRPr lang="en-US" altLang="zh-CN" dirty="0"/>
          </a:p>
          <a:p>
            <a:r>
              <a:rPr lang="zh-CN" altLang="en-US" dirty="0"/>
              <a:t>配置协议层的东西，一般默认即可，第二个是</a:t>
            </a:r>
            <a:r>
              <a:rPr lang="en-US" altLang="zh-CN" dirty="0"/>
              <a:t>Device Drivers</a:t>
            </a:r>
            <a:r>
              <a:rPr lang="zh-CN" altLang="en-US" dirty="0"/>
              <a:t>，用于配置设备驱动，这里我们选择</a:t>
            </a:r>
            <a:r>
              <a:rPr lang="en-US" altLang="zh-CN" dirty="0" err="1"/>
              <a:t>Maverll</a:t>
            </a:r>
            <a:r>
              <a:rPr lang="zh-CN" altLang="en-US" dirty="0"/>
              <a:t>厂商</a:t>
            </a:r>
            <a:endParaRPr lang="en-US" altLang="zh-CN" dirty="0"/>
          </a:p>
          <a:p>
            <a:r>
              <a:rPr lang="zh-CN" altLang="en-US" dirty="0"/>
              <a:t>的驱动，另外</a:t>
            </a:r>
            <a:r>
              <a:rPr lang="en-US" altLang="zh-CN" dirty="0"/>
              <a:t>88e1512</a:t>
            </a:r>
            <a:r>
              <a:rPr lang="zh-CN" altLang="en-US" dirty="0"/>
              <a:t>属于</a:t>
            </a:r>
            <a:r>
              <a:rPr lang="en-US" altLang="zh-CN" dirty="0"/>
              <a:t>PHY </a:t>
            </a:r>
            <a:r>
              <a:rPr lang="zh-CN" altLang="en-US" dirty="0"/>
              <a:t>设备，因此也要配置</a:t>
            </a:r>
            <a:r>
              <a:rPr lang="en-US" altLang="zh-CN" dirty="0"/>
              <a:t>PHY</a:t>
            </a:r>
            <a:r>
              <a:rPr lang="zh-CN" altLang="en-US" dirty="0"/>
              <a:t>驱动如最右边图所示。</a:t>
            </a:r>
            <a:r>
              <a:rPr lang="en-US" altLang="zh-CN" dirty="0"/>
              <a:t>Linux </a:t>
            </a:r>
            <a:r>
              <a:rPr lang="zh-CN" altLang="en-US" dirty="0"/>
              <a:t>官方内核中基本上涵盖了</a:t>
            </a:r>
            <a:endParaRPr lang="en-US" altLang="zh-CN" dirty="0"/>
          </a:p>
          <a:p>
            <a:r>
              <a:rPr lang="zh-CN" altLang="en-US" dirty="0"/>
              <a:t>市场上大多数芯片的驱动，不需要单独写，这里参考了一个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https://github.com/Xilinx/linux-xlnx/</a:t>
            </a:r>
            <a:endParaRPr lang="en-US" altLang="zh-CN" dirty="0"/>
          </a:p>
          <a:p>
            <a:r>
              <a:rPr lang="en-US" altLang="zh-CN" dirty="0"/>
              <a:t>blob/master/drivers/net/</a:t>
            </a:r>
            <a:r>
              <a:rPr lang="en-US" altLang="zh-CN" dirty="0" err="1"/>
              <a:t>phy</a:t>
            </a:r>
            <a:r>
              <a:rPr lang="en-US" altLang="zh-CN" dirty="0"/>
              <a:t>/</a:t>
            </a:r>
            <a:r>
              <a:rPr lang="en-US" altLang="zh-CN" dirty="0" err="1"/>
              <a:t>marvell.c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7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AE3F-A880-41E7-8CFA-D4D27A64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设备树配置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662A8-EB4C-4CE8-8639-9E84F37B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9" y="1360489"/>
            <a:ext cx="8596668" cy="7350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设备树配置不准确会出现各种</a:t>
            </a:r>
            <a:r>
              <a:rPr lang="en-US" altLang="zh-CN" dirty="0"/>
              <a:t>bug</a:t>
            </a:r>
            <a:r>
              <a:rPr lang="zh-CN" altLang="en-US" dirty="0"/>
              <a:t>，如下图所示给出了设备树（用户）目录和配置参数，如果配置不准确，会导致获取不到</a:t>
            </a:r>
            <a:r>
              <a:rPr lang="en-US" altLang="zh-CN" dirty="0"/>
              <a:t>IP</a:t>
            </a:r>
            <a:r>
              <a:rPr lang="zh-CN" altLang="en-US" dirty="0"/>
              <a:t>地址，</a:t>
            </a:r>
            <a:r>
              <a:rPr lang="en-US" altLang="zh-CN" dirty="0"/>
              <a:t>Ping</a:t>
            </a:r>
            <a:r>
              <a:rPr lang="zh-CN" altLang="en-US" dirty="0"/>
              <a:t>不通等情况。</a:t>
            </a:r>
            <a:r>
              <a:rPr lang="en-US" altLang="zh-CN" dirty="0"/>
              <a:t>Gem1</a:t>
            </a:r>
            <a:r>
              <a:rPr lang="zh-CN" altLang="en-US" dirty="0"/>
              <a:t>是系统分配的入口，由于</a:t>
            </a:r>
            <a:r>
              <a:rPr lang="en-US" altLang="zh-CN" dirty="0"/>
              <a:t>88e1512</a:t>
            </a:r>
            <a:r>
              <a:rPr lang="zh-CN" altLang="en-US" dirty="0"/>
              <a:t>跟</a:t>
            </a:r>
            <a:r>
              <a:rPr lang="en-US" altLang="zh-CN" dirty="0"/>
              <a:t>10</a:t>
            </a:r>
            <a:r>
              <a:rPr lang="zh-CN" altLang="en-US" dirty="0"/>
              <a:t>是兼容的，所以了用这个驱动。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EB15B-3B02-42CD-9AFC-86A67EC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70" y="2095500"/>
            <a:ext cx="8239046" cy="44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62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800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方正姚体</vt:lpstr>
      <vt:lpstr>华文新魏</vt:lpstr>
      <vt:lpstr>Arial</vt:lpstr>
      <vt:lpstr>Trebuchet MS</vt:lpstr>
      <vt:lpstr>Wingdings 3</vt:lpstr>
      <vt:lpstr>平面</vt:lpstr>
      <vt:lpstr>Petalinux 以太网芯片驱动移植</vt:lpstr>
      <vt:lpstr>纲要</vt:lpstr>
      <vt:lpstr>准备工作</vt:lpstr>
      <vt:lpstr>网驱硬件电路介绍</vt:lpstr>
      <vt:lpstr>搭建硬件环境</vt:lpstr>
      <vt:lpstr>导出硬件配置文件并配置</vt:lpstr>
      <vt:lpstr>Petalinux config IP Settings</vt:lpstr>
      <vt:lpstr>Petalinux Network Driver Config</vt:lpstr>
      <vt:lpstr>设备树配置</vt:lpstr>
      <vt:lpstr>编译项目，并导入SD卡</vt:lpstr>
      <vt:lpstr>调试PING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Petalinux 以太网芯片驱动移植</dc:title>
  <dc:creator>房 彪</dc:creator>
  <cp:lastModifiedBy>房 彪</cp:lastModifiedBy>
  <cp:revision>15</cp:revision>
  <dcterms:created xsi:type="dcterms:W3CDTF">2018-10-10T05:40:39Z</dcterms:created>
  <dcterms:modified xsi:type="dcterms:W3CDTF">2018-10-10T07:06:16Z</dcterms:modified>
</cp:coreProperties>
</file>