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0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  <p:sldId id="434" r:id="rId71"/>
    <p:sldId id="436" r:id="rId72"/>
    <p:sldId id="443" r:id="rId73"/>
    <p:sldId id="444" r:id="rId74"/>
    <p:sldId id="445" r:id="rId75"/>
    <p:sldId id="446" r:id="rId76"/>
    <p:sldId id="447" r:id="rId77"/>
    <p:sldId id="448" r:id="rId78"/>
    <p:sldId id="449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9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9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468755" y="840740"/>
            <a:ext cx="10045065" cy="517588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句子表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1010" y="5104765"/>
            <a:ext cx="5525770" cy="36957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3235" y="615315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注意：模糊匹配可能会出现一对多匹配成功的情况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8820" y="5490845"/>
            <a:ext cx="13716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4" grpId="1"/>
      <p:bldP spid="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数据不大</a:t>
            </a:r>
            <a:endParaRPr lang="zh-CN" altLang="en-US"/>
          </a:p>
          <a:p>
            <a:r>
              <a:rPr lang="zh-CN" altLang="en-US"/>
              <a:t>笛卡尔积能放到内存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6558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是匹配列，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是主键列（可以用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数据很大</a:t>
            </a:r>
            <a:endParaRPr lang="zh-CN" altLang="en-US"/>
          </a:p>
          <a:p>
            <a:r>
              <a:rPr lang="zh-CN" altLang="en-US"/>
              <a:t>笛卡尔积内存放不下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1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4225</Words>
  <Application>WPS 表格</Application>
  <PresentationFormat>宽屏</PresentationFormat>
  <Paragraphs>547</Paragraphs>
  <Slides>75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Viner Hand ITC</vt:lpstr>
      <vt:lpstr>Transitional 551 Std Medium</vt:lpstr>
      <vt:lpstr>宋体</vt:lpstr>
      <vt:lpstr>Arial Unicode MS</vt:lpstr>
      <vt:lpstr>Calibri</vt:lpstr>
      <vt:lpstr>Helvetica Neue</vt:lpstr>
      <vt:lpstr>汉仪书宋二KW</vt:lpstr>
      <vt:lpstr>微软雅黑</vt:lpstr>
      <vt:lpstr>华文宋体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peishuaishuai</cp:lastModifiedBy>
  <cp:revision>486</cp:revision>
  <dcterms:created xsi:type="dcterms:W3CDTF">2020-09-18T09:53:56Z</dcterms:created>
  <dcterms:modified xsi:type="dcterms:W3CDTF">2020-09-18T09:53:56Z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