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440"/>
    <a:srgbClr val="18366F"/>
    <a:srgbClr val="7F7F7F"/>
    <a:srgbClr val="F5715B"/>
    <a:srgbClr val="DC3D00"/>
    <a:srgbClr val="002060"/>
    <a:srgbClr val="0D0D0D"/>
    <a:srgbClr val="404040"/>
    <a:srgbClr val="F5F5F5"/>
    <a:srgbClr val="F93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C9D2E-C6AE-49DC-813F-385636DEE739}" v="169" dt="2018-05-18T05:36:3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92" y="936"/>
      </p:cViewPr>
      <p:guideLst>
        <p:guide orient="horz" pos="1094"/>
        <p:guide orient="horz" pos="4065"/>
        <p:guide pos="32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沈 路平" userId="997301b615df4357" providerId="LiveId" clId="{9E5C9D2E-C6AE-49DC-813F-385636DEE739}"/>
    <pc:docChg chg="undo modSld sldOrd">
      <pc:chgData name="沈 路平" userId="997301b615df4357" providerId="LiveId" clId="{9E5C9D2E-C6AE-49DC-813F-385636DEE739}" dt="2018-05-18T05:36:36.190" v="167"/>
      <pc:docMkLst>
        <pc:docMk/>
      </pc:docMkLst>
      <pc:sldChg chg="ord">
        <pc:chgData name="沈 路平" userId="997301b615df4357" providerId="LiveId" clId="{9E5C9D2E-C6AE-49DC-813F-385636DEE739}" dt="2018-05-17T05:32:19.498" v="0" actId="20577"/>
        <pc:sldMkLst>
          <pc:docMk/>
          <pc:sldMk cId="2038939169" sldId="427"/>
        </pc:sldMkLst>
      </pc:sldChg>
      <pc:sldChg chg="modSp ord">
        <pc:chgData name="沈 路平" userId="997301b615df4357" providerId="LiveId" clId="{9E5C9D2E-C6AE-49DC-813F-385636DEE739}" dt="2018-05-18T05:36:36.190" v="167"/>
        <pc:sldMkLst>
          <pc:docMk/>
          <pc:sldMk cId="2162340598" sldId="429"/>
        </pc:sldMkLst>
        <pc:spChg chg="mod">
          <ac:chgData name="沈 路平" userId="997301b615df4357" providerId="LiveId" clId="{9E5C9D2E-C6AE-49DC-813F-385636DEE739}" dt="2018-05-18T05:36:36.190" v="167"/>
          <ac:spMkLst>
            <pc:docMk/>
            <pc:sldMk cId="2162340598" sldId="42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3767e3-dc35-40d0-8e00-b7b14660c07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6e3fa09-32ce-4905-abcb-61d961fe67b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heme/theme2.xml><?xml version="1.0" encoding="utf-8"?>
<a:theme xmlns:a="http://schemas.openxmlformats.org/drawingml/2006/main" name="Starcor母版">
  <a:themeElements>
    <a:clrScheme name="自定义 5">
      <a:dk1>
        <a:srgbClr val="3A3335"/>
      </a:dk1>
      <a:lt1>
        <a:srgbClr val="FFFFFF"/>
      </a:lt1>
      <a:dk2>
        <a:srgbClr val="54AB42"/>
      </a:dk2>
      <a:lt2>
        <a:srgbClr val="97C550"/>
      </a:lt2>
      <a:accent1>
        <a:srgbClr val="FFA500"/>
      </a:accent1>
      <a:accent2>
        <a:srgbClr val="54AB42"/>
      </a:accent2>
      <a:accent3>
        <a:srgbClr val="398FD1"/>
      </a:accent3>
      <a:accent4>
        <a:srgbClr val="FFA500"/>
      </a:accent4>
      <a:accent5>
        <a:srgbClr val="FF6347"/>
      </a:accent5>
      <a:accent6>
        <a:srgbClr val="8A2BE2"/>
      </a:accent6>
      <a:hlink>
        <a:srgbClr val="0070C0"/>
      </a:hlink>
      <a:folHlink>
        <a:srgbClr val="A31800"/>
      </a:folHlink>
    </a:clrScheme>
    <a:fontScheme name="b1usjs0o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rcor母版" id="{29D2D0EB-2736-47F4-BBE0-D8BD1C7F2D0E}" vid="{18F6C259-0E06-4C9E-B888-6E969153B66B}"/>
    </a:ext>
  </a:extLst>
</a:theme>
</file>

<file path=ppt/theme/themeOverride1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768395"/>
    </a:dk2>
    <a:lt2>
      <a:srgbClr val="F0F0F0"/>
    </a:lt2>
    <a:accent1>
      <a:srgbClr val="F24A1A"/>
    </a:accent1>
    <a:accent2>
      <a:srgbClr val="7BB900"/>
    </a:accent2>
    <a:accent3>
      <a:srgbClr val="009FEE"/>
    </a:accent3>
    <a:accent4>
      <a:srgbClr val="FFB700"/>
    </a:accent4>
    <a:accent5>
      <a:srgbClr val="9E7D2A"/>
    </a:accent5>
    <a:accent6>
      <a:srgbClr val="69727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322</Words>
  <Application>Microsoft Macintosh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Berlin Sans FB Demi</vt:lpstr>
      <vt:lpstr>Calibri</vt:lpstr>
      <vt:lpstr>Microsoft YaHei</vt:lpstr>
      <vt:lpstr>Verdana</vt:lpstr>
      <vt:lpstr>华文细黑</vt:lpstr>
      <vt:lpstr>宋体</vt:lpstr>
      <vt:lpstr>微软雅黑</vt:lpstr>
      <vt:lpstr>Arial</vt:lpstr>
      <vt:lpstr>Office 主题</vt:lpstr>
      <vt:lpstr>Starcor母版</vt:lpstr>
      <vt:lpstr>PowerPoint 演示文稿</vt:lpstr>
      <vt:lpstr>工作概述</vt:lpstr>
      <vt:lpstr>工作内容阐述-消息系统</vt:lpstr>
      <vt:lpstr>工作内容阐述-消息系统</vt:lpstr>
      <vt:lpstr>工作内容阐述-Jenkins CI + Docker</vt:lpstr>
      <vt:lpstr>工作内容阐述-Jenkins CI + Docker</vt:lpstr>
      <vt:lpstr>PowerPoint 演示文稿</vt:lpstr>
    </vt:vector>
  </TitlesOfParts>
  <Company>China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Luo Liang</cp:lastModifiedBy>
  <cp:revision>273</cp:revision>
  <dcterms:created xsi:type="dcterms:W3CDTF">2013-08-14T15:08:00Z</dcterms:created>
  <dcterms:modified xsi:type="dcterms:W3CDTF">2018-06-13T02:10:54Z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