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6CCD4-CBAF-4438-8D48-F6EC57C6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CCB359-BBA7-41F5-9B54-F5342F004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7DFD08-CAE2-4C43-81B0-86DBE39F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99EA46-9A28-4779-A090-5DBD4336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73314-8A1F-46FB-B997-17A4529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7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137CC-5680-4866-AFFD-F4B94832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0E04C4-67D1-46D3-A932-3FAE99B84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DC749-DBA4-4E4D-858C-CBC16303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CE532B-E496-49FB-AEBD-60523735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10CC70-93F6-4707-8715-A7E7F1D7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9DEE19-FF5F-4FA8-9EC4-8A07B1C5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7E2599-0CB0-41CE-9CD4-8F24CBFB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EF8B0F-ADD4-4DAB-A43D-48EF71E2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DBD882-C14F-4D33-89AE-D381ABD5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5B032-36E6-4BD9-8E32-CF1B76C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7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65B65-7B7B-44D0-9A73-4F90E13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1BC68-23A6-465C-845D-967C9158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221443-0B88-4E10-9DFB-A91B0B6F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D09911-E4A4-4262-82FF-B2E3DDC0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4C7D7-EF7E-44FE-BB9F-C1A90981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37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CB683-0DB3-4475-88D9-3DDFE4A0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219976-1E54-409A-BD83-FE7A1355F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C5EB2-14C7-4FBC-8505-FD5D15CB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9FF01-75B2-4CC1-923E-1DDACCEF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8B2C6-1AC1-4D8D-88CF-0A409DF2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5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D6C6B-E845-4160-A55C-2D346721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00274-5CC9-4F29-9CB7-739902819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38168F-29B9-40B1-98A3-35AD5454D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E0474D-8492-4FDA-8805-2AC59C0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74C86F-846F-448E-B6A1-A47570A1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B5B5A9-13CF-40D1-BA11-6E161FFA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5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1CACB-8010-41E0-BADD-BEDD02E9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EE535-9487-4EAF-B951-D40E40F3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27D4C-40FB-4079-B326-A77CE75C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FBE2E1-4AE4-4159-A77C-E751162C4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BEE937-D5DE-4CED-8F90-E1EAAD52F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5F73D1-DB8E-46F5-9F0A-43C0752D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93FD2-A67D-44E5-82D7-967C671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FE5AB5-D1E5-47A7-9DF9-3311A078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77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A62F6-66B7-4DD4-8CD1-1228A08F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456A2-C97C-44E4-A336-E446150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591A30-EAAD-4FC7-B493-D30DEFCE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51D073-4EBD-4D6A-87F0-BD9B3E1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3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712A2B-2894-4160-BA35-4181F44B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35672-E5A4-4B77-8916-6D5D1E0B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1E2E16-B3AD-4285-B31E-F34BF48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EBA5F-DC69-4B78-98DD-AB1A41D3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E8601-6ABB-4C0C-A90E-443B8AEB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7320D5-F927-4F9E-9A5F-2B8F1384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CC201B-43AF-49D1-BA52-41C1393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665D85-2255-4968-80C1-BD285B51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022A20-3BE3-48A4-9CDC-2FFF3DAF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3DAB1-5367-407A-B8C5-9A014954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1931E1-E5FF-4279-96D9-5C3995614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C6554C-8B54-4CBA-BA28-BABA4AB8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F40991-3DA4-4CA3-B103-8EC6F2F4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99DDAB-1935-4A3E-8048-BBA72BF2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9CCC39-3673-45AC-9A65-0C9D796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8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774ADF-A60F-4CFF-95D0-AA5EB0A9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DFE83-2D69-4228-B7D4-09BCBDE9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443C63-B175-4FE2-BCFA-8A35CF32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1234-1ECA-4FA7-B56C-91496632C78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E3FEF-840E-4C17-AD21-51AA414E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E23B8-2B42-4A0A-BB49-F45F28AD7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E45C-3B0A-49CF-9AEF-91452970B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qtFH7E3EQ_CIFLe_H9F2C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3F5D3-7CDF-436F-BB95-F615C95D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WG3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27F4EF-06BB-4037-80DA-B5A0066A0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疫苗事件</a:t>
            </a:r>
            <a:r>
              <a:rPr lang="en-US" altLang="zh-TW" dirty="0"/>
              <a:t>( Immunization )</a:t>
            </a:r>
            <a:r>
              <a:rPr lang="zh-TW" altLang="en-US" dirty="0"/>
              <a:t>和施打後身體狀況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Condition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02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CA63221-B1C9-45EC-AFE1-BDC2A80B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Bundle-Document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A5F37D-024D-4460-A679-50D164039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30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743B79-1E39-494A-9DBF-A7A8A72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Patient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A0A3442-11E3-4431-B2B0-6B88761D4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打開</a:t>
            </a:r>
            <a:r>
              <a:rPr lang="en-US" altLang="zh-TW" dirty="0"/>
              <a:t>postPatient.html</a:t>
            </a:r>
            <a:r>
              <a:rPr lang="zh-TW" altLang="en-US" dirty="0"/>
              <a:t>檔案，輸入病人資料，上傳，將</a:t>
            </a:r>
            <a:r>
              <a:rPr lang="en-US" altLang="zh-TW" dirty="0"/>
              <a:t>ID</a:t>
            </a:r>
            <a:r>
              <a:rPr lang="zh-TW" altLang="en-US" dirty="0"/>
              <a:t>記下來。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77B6E4-90A3-4069-B9B3-FE8F75775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方法二 </a:t>
            </a:r>
            <a:r>
              <a:rPr lang="en-US" altLang="zh-TW" dirty="0"/>
              <a:t>:</a:t>
            </a:r>
            <a:r>
              <a:rPr lang="zh-TW" altLang="en-US" dirty="0"/>
              <a:t>將</a:t>
            </a:r>
            <a:r>
              <a:rPr lang="en-US" altLang="zh-TW" dirty="0"/>
              <a:t>postPatient.html</a:t>
            </a:r>
            <a:r>
              <a:rPr lang="zh-TW" altLang="en-US" dirty="0"/>
              <a:t>的</a:t>
            </a:r>
            <a:r>
              <a:rPr lang="en-US" altLang="zh-TW" dirty="0"/>
              <a:t>json</a:t>
            </a:r>
            <a:r>
              <a:rPr lang="zh-TW" altLang="en-US" dirty="0"/>
              <a:t>程式複製，貼在</a:t>
            </a:r>
            <a:r>
              <a:rPr lang="en-US" altLang="zh-TW" dirty="0" err="1"/>
              <a:t>postRsource</a:t>
            </a:r>
            <a:r>
              <a:rPr lang="zh-TW" altLang="en-US" dirty="0"/>
              <a:t>上，並且選擇</a:t>
            </a:r>
            <a:r>
              <a:rPr lang="en-US" altLang="zh-TW" dirty="0" err="1"/>
              <a:t>Pateint</a:t>
            </a:r>
            <a:r>
              <a:rPr lang="zh-TW" altLang="en-US" dirty="0"/>
              <a:t>，記下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DAA481B-D73B-4D74-A3C7-E1EA0D7D4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4" y="3204088"/>
            <a:ext cx="5266726" cy="348663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73A13D3-237C-4F04-89B8-6080D5853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2" y="3429000"/>
            <a:ext cx="5713602" cy="33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6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6E9BB-7781-47F5-90CA-50FE34BA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Organization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7413C-2A1D-496F-8ED0-6445023B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organizaiton.json</a:t>
            </a:r>
            <a:r>
              <a:rPr lang="zh-TW" altLang="en-US" dirty="0"/>
              <a:t>的</a:t>
            </a:r>
            <a:r>
              <a:rPr lang="en-US" altLang="zh-TW" dirty="0"/>
              <a:t>json</a:t>
            </a:r>
            <a:r>
              <a:rPr lang="zh-TW" altLang="en-US" dirty="0"/>
              <a:t>程式複製，貼在</a:t>
            </a:r>
            <a:r>
              <a:rPr lang="en-US" altLang="zh-TW" dirty="0" err="1"/>
              <a:t>postRsource</a:t>
            </a:r>
            <a:r>
              <a:rPr lang="zh-TW" altLang="en-US" dirty="0"/>
              <a:t>上，並且選擇</a:t>
            </a:r>
            <a:r>
              <a:rPr lang="en-US" altLang="zh-TW" dirty="0" err="1"/>
              <a:t>Organizaiton</a:t>
            </a:r>
            <a:r>
              <a:rPr lang="zh-TW" altLang="en-US" dirty="0"/>
              <a:t>，記下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D33BF8-3763-4558-A36D-1516E976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2" y="2741917"/>
            <a:ext cx="1040304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06A75-D3F4-4A98-9577-07330427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Immunization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A2692-B503-4E38-98E4-6560184B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1 : </a:t>
            </a:r>
            <a:r>
              <a:rPr lang="zh-TW" altLang="en-US" dirty="0"/>
              <a:t>如上面</a:t>
            </a:r>
            <a:r>
              <a:rPr lang="en-US" altLang="zh-TW" dirty="0"/>
              <a:t>p6.</a:t>
            </a:r>
          </a:p>
          <a:p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將</a:t>
            </a:r>
            <a:r>
              <a:rPr lang="en-US" altLang="zh-TW" dirty="0"/>
              <a:t>post_Immunization_new.html</a:t>
            </a:r>
            <a:r>
              <a:rPr lang="zh-TW" altLang="en-US" dirty="0"/>
              <a:t>的</a:t>
            </a:r>
            <a:r>
              <a:rPr lang="en-US" altLang="zh-TW" dirty="0"/>
              <a:t>json</a:t>
            </a:r>
            <a:r>
              <a:rPr lang="zh-TW" altLang="en-US" dirty="0"/>
              <a:t>程式複製，貼在</a:t>
            </a:r>
            <a:r>
              <a:rPr lang="en-US" altLang="zh-TW" dirty="0" err="1"/>
              <a:t>postRsource</a:t>
            </a:r>
            <a:r>
              <a:rPr lang="zh-TW" altLang="en-US" dirty="0"/>
              <a:t>上，並且選擇</a:t>
            </a:r>
            <a:r>
              <a:rPr lang="en-US" altLang="zh-TW" dirty="0"/>
              <a:t>Immunization</a:t>
            </a:r>
            <a:r>
              <a:rPr lang="zh-TW" altLang="en-US" dirty="0"/>
              <a:t>，記下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BDFD14-8189-4D71-9398-3AB5AADB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6" y="3254928"/>
            <a:ext cx="10426248" cy="3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7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B3051-EE18-4FA0-B3F9-E078300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Composition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6B7F0E-2D08-4599-B1EC-C9D959D83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29" y="1690688"/>
            <a:ext cx="7043069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C03DBB1-5323-455A-A0D3-C86F70DBFDA8}"/>
              </a:ext>
            </a:extLst>
          </p:cNvPr>
          <p:cNvSpPr txBox="1"/>
          <p:nvPr/>
        </p:nvSpPr>
        <p:spPr>
          <a:xfrm>
            <a:off x="662730" y="1770077"/>
            <a:ext cx="33388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</a:t>
            </a:r>
            <a:r>
              <a:rPr lang="en-US" altLang="zh-TW" dirty="0"/>
              <a:t>bundle-document-imu1.html</a:t>
            </a:r>
            <a:r>
              <a:rPr lang="zh-TW" altLang="en-US" dirty="0"/>
              <a:t>的</a:t>
            </a:r>
            <a:r>
              <a:rPr lang="en-US" altLang="zh-TW" dirty="0"/>
              <a:t>Composition json</a:t>
            </a:r>
            <a:r>
              <a:rPr lang="zh-TW" altLang="en-US" dirty="0"/>
              <a:t>程式複製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並且將新增的</a:t>
            </a:r>
            <a:r>
              <a:rPr lang="en-US" altLang="zh-TW" dirty="0"/>
              <a:t>Patient</a:t>
            </a:r>
            <a:r>
              <a:rPr lang="zh-TW" altLang="en-US" dirty="0"/>
              <a:t>、</a:t>
            </a:r>
            <a:r>
              <a:rPr lang="en-US" altLang="zh-TW" dirty="0"/>
              <a:t>Immunization</a:t>
            </a:r>
            <a:r>
              <a:rPr lang="zh-TW" altLang="en-US" dirty="0"/>
              <a:t>、</a:t>
            </a:r>
            <a:r>
              <a:rPr lang="en-US" altLang="zh-TW" dirty="0"/>
              <a:t>Organization</a:t>
            </a:r>
            <a:r>
              <a:rPr lang="zh-TW" altLang="en-US" dirty="0"/>
              <a:t>修改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貼在</a:t>
            </a:r>
            <a:r>
              <a:rPr lang="en-US" altLang="zh-TW" dirty="0" err="1"/>
              <a:t>postRsource</a:t>
            </a:r>
            <a:r>
              <a:rPr lang="zh-TW" altLang="en-US" dirty="0"/>
              <a:t>上，並且選擇</a:t>
            </a:r>
            <a:r>
              <a:rPr lang="en-US" altLang="zh-TW" dirty="0"/>
              <a:t>Composition</a:t>
            </a:r>
            <a:r>
              <a:rPr lang="zh-TW" altLang="en-US" dirty="0"/>
              <a:t>，記下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0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661AB-0E1A-4042-A3F2-3C7FD503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Document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F4D3D2-8219-47AF-A7FD-F22FCE4F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76" y="1690688"/>
            <a:ext cx="6310224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0A93AC7-5BE8-49C5-AB09-1BB19AADEEDC}"/>
              </a:ext>
            </a:extLst>
          </p:cNvPr>
          <p:cNvSpPr txBox="1"/>
          <p:nvPr/>
        </p:nvSpPr>
        <p:spPr>
          <a:xfrm>
            <a:off x="662730" y="1770077"/>
            <a:ext cx="33388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</a:t>
            </a:r>
            <a:r>
              <a:rPr lang="en-US" altLang="zh-TW" dirty="0"/>
              <a:t>bundle-document-imu1.html</a:t>
            </a:r>
            <a:r>
              <a:rPr lang="zh-TW" altLang="en-US" dirty="0"/>
              <a:t>的全部</a:t>
            </a:r>
            <a:r>
              <a:rPr lang="en-US" altLang="zh-TW" dirty="0"/>
              <a:t> json</a:t>
            </a:r>
            <a:r>
              <a:rPr lang="zh-TW" altLang="en-US" dirty="0"/>
              <a:t>程式複製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並且將新增的</a:t>
            </a:r>
            <a:r>
              <a:rPr lang="en-US" altLang="zh-TW" dirty="0"/>
              <a:t>Patient</a:t>
            </a:r>
            <a:r>
              <a:rPr lang="zh-TW" altLang="en-US" dirty="0"/>
              <a:t>、</a:t>
            </a:r>
            <a:r>
              <a:rPr lang="en-US" altLang="zh-TW" dirty="0"/>
              <a:t>Immunization</a:t>
            </a:r>
            <a:r>
              <a:rPr lang="zh-TW" altLang="en-US" dirty="0"/>
              <a:t>、</a:t>
            </a:r>
            <a:r>
              <a:rPr lang="en-US" altLang="zh-TW" dirty="0"/>
              <a:t>Organization</a:t>
            </a:r>
            <a:r>
              <a:rPr lang="zh-TW" altLang="en-US" dirty="0"/>
              <a:t>、</a:t>
            </a:r>
            <a:r>
              <a:rPr lang="en-US" altLang="zh-TW" dirty="0"/>
              <a:t>Composition</a:t>
            </a:r>
            <a:r>
              <a:rPr lang="zh-TW" altLang="en-US" dirty="0"/>
              <a:t>修改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貼在</a:t>
            </a:r>
            <a:r>
              <a:rPr lang="en-US" altLang="zh-TW" dirty="0" err="1"/>
              <a:t>postRsource</a:t>
            </a:r>
            <a:r>
              <a:rPr lang="zh-TW" altLang="en-US" dirty="0"/>
              <a:t>上，並且選擇</a:t>
            </a:r>
            <a:r>
              <a:rPr lang="en-US" altLang="zh-TW" dirty="0"/>
              <a:t>Bundle</a:t>
            </a:r>
            <a:r>
              <a:rPr lang="zh-TW" altLang="en-US" dirty="0"/>
              <a:t>，記下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29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72AF7-065F-4503-9C31-B510524E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E742A-9330-4299-9A5A-EB5D112C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上述的</a:t>
            </a:r>
            <a:r>
              <a:rPr lang="en-US" altLang="zh-TW" dirty="0" err="1"/>
              <a:t>Bunlde</a:t>
            </a:r>
            <a:r>
              <a:rPr lang="en-US" altLang="zh-TW" dirty="0"/>
              <a:t>-document</a:t>
            </a:r>
            <a:r>
              <a:rPr lang="zh-TW" altLang="en-US" dirty="0"/>
              <a:t>說明，可以在以下網址觀看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https://hackmd.io/qtFH7E3EQ_CIFLe_H9F2Cw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4EAA-6180-4D02-A2C7-0A849C90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EE4B2-F86D-42DF-9298-DFDD350F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先打開</a:t>
            </a:r>
            <a:r>
              <a:rPr lang="en-US" altLang="zh-TW" dirty="0"/>
              <a:t>setting.js</a:t>
            </a:r>
            <a:r>
              <a:rPr lang="zh-TW" altLang="en-US" dirty="0"/>
              <a:t>，因目前自己先測試是否能上傳，將聯測部分的</a:t>
            </a:r>
            <a:r>
              <a:rPr lang="en-US" altLang="zh-TW" dirty="0"/>
              <a:t>token</a:t>
            </a:r>
            <a:r>
              <a:rPr lang="zh-TW" altLang="en-US" dirty="0"/>
              <a:t>先註解，將註解拿掉就可以測試。</a:t>
            </a:r>
            <a:endParaRPr lang="en-US" altLang="zh-TW" dirty="0"/>
          </a:p>
          <a:p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HTTP2019.JS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9E52CA-6A2E-4DEE-B681-ADCA4E8E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95" y="2804202"/>
            <a:ext cx="5669539" cy="40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12C473-87F8-415C-A420-D2CB929A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4A31C0A-B284-4EC3-B8CC-D18062D0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4132"/>
            <a:ext cx="5157787" cy="5874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打開 </a:t>
            </a:r>
            <a:r>
              <a:rPr lang="en-US" altLang="zh-TW" dirty="0"/>
              <a:t>FHIRdata2Table.html</a:t>
            </a:r>
            <a:r>
              <a:rPr lang="zh-TW" altLang="en-US" dirty="0"/>
              <a:t>檔案</a:t>
            </a:r>
            <a:endParaRPr lang="en-US" altLang="zh-TW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3C5C82D-AA3D-47E8-BC28-FCAD3BF35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按下任何一個人，會將</a:t>
            </a:r>
            <a:r>
              <a:rPr lang="en-US" altLang="zh-TW" dirty="0"/>
              <a:t>ID</a:t>
            </a:r>
            <a:r>
              <a:rPr lang="zh-TW" altLang="en-US" dirty="0"/>
              <a:t>和名字的值抓進去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05328F8-CF6A-4CE5-89B4-05EB7ABD34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37" y="2505075"/>
            <a:ext cx="3054101" cy="368458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08B26B-F107-408E-8F4A-A651520C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09" y="2627791"/>
            <a:ext cx="4092295" cy="24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9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1F40C-15EA-4EA5-A236-029454EC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D1D27-0344-498C-B09D-46845C162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按進去以後會出現在此頁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EE77F62-02CF-4F66-9377-6432ADCA12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08" y="3162828"/>
            <a:ext cx="4351397" cy="1729890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008906-331E-4071-98EF-6B37D2613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點選選擇的表單</a:t>
            </a:r>
            <a:r>
              <a:rPr lang="en-US" altLang="zh-TW" dirty="0"/>
              <a:t>-Immunization</a:t>
            </a:r>
            <a:r>
              <a:rPr lang="zh-TW" altLang="en-US" dirty="0"/>
              <a:t>疫苗事件的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F07C6FF-99BE-46BF-BAAA-7A3BAA6E9F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94" y="2735895"/>
            <a:ext cx="2836959" cy="3684588"/>
          </a:xfrm>
        </p:spPr>
      </p:pic>
    </p:spTree>
    <p:extLst>
      <p:ext uri="{BB962C8B-B14F-4D97-AF65-F5344CB8AC3E}">
        <p14:creationId xmlns:p14="http://schemas.microsoft.com/office/powerpoint/2010/main" val="41039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5A41E33A-3545-4B6D-BAF1-F4C3D7F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627145C2-690E-4530-8545-0165A079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施打後的身體狀況的</a:t>
            </a:r>
            <a:r>
              <a:rPr lang="en-US" altLang="zh-TW" dirty="0"/>
              <a:t>-Condition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B621C5C-3CD2-482F-BDEF-3F3F32C7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9" y="2460879"/>
            <a:ext cx="502963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9FD75-FA75-4DCA-8688-48AA1C3E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Immunization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35AB0-1CBA-4585-9751-8729CF28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疫苗表單上傳後，可以在</a:t>
            </a:r>
            <a:r>
              <a:rPr lang="en-US" altLang="zh-TW" dirty="0"/>
              <a:t>FHIR server</a:t>
            </a:r>
            <a:r>
              <a:rPr lang="zh-TW" altLang="en-US" dirty="0"/>
              <a:t>的網址</a:t>
            </a:r>
            <a:r>
              <a:rPr lang="en-US" altLang="zh-TW" dirty="0"/>
              <a:t>+/Immunization/id</a:t>
            </a:r>
            <a:r>
              <a:rPr lang="zh-TW" altLang="en-US" dirty="0"/>
              <a:t>查詢到上傳的資料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3F672C-9D4D-47A1-9CB7-26AD1A9B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75" y="2627790"/>
            <a:ext cx="4942115" cy="423021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0467B95-3E06-44E4-AB99-2240BCAD0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12" y="2627790"/>
            <a:ext cx="428281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1478EA7-BAA8-4030-81AC-9B075173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0F4AE-F376-423F-8B53-4225D518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Condition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施打後身體狀況表單上傳後，可以在</a:t>
            </a:r>
            <a:r>
              <a:rPr lang="en-US" altLang="zh-TW" dirty="0"/>
              <a:t>FHIR server</a:t>
            </a:r>
            <a:r>
              <a:rPr lang="zh-TW" altLang="en-US" dirty="0"/>
              <a:t>的網址</a:t>
            </a:r>
            <a:r>
              <a:rPr lang="en-US" altLang="zh-TW" dirty="0"/>
              <a:t>+/Condition/id</a:t>
            </a:r>
            <a:r>
              <a:rPr lang="zh-TW" altLang="en-US" dirty="0"/>
              <a:t>查詢到上傳的資料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6710682-D334-4885-94A7-74F99CCE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3E7FDD-BDB4-4903-83A2-60EFB48B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8" y="0"/>
            <a:ext cx="4749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394B29-78FA-4BF7-94C3-98B4739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Organization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1245B2E-A2E5-4D69-8804-BBDF237E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09" y="1349406"/>
            <a:ext cx="3961579" cy="4978478"/>
          </a:xfrm>
        </p:spPr>
      </p:pic>
    </p:spTree>
    <p:extLst>
      <p:ext uri="{BB962C8B-B14F-4D97-AF65-F5344CB8AC3E}">
        <p14:creationId xmlns:p14="http://schemas.microsoft.com/office/powerpoint/2010/main" val="40524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ABDA375-7094-4DE1-92A0-FB10DB20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788B48-C948-41DF-B86F-1BCB6C79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FHIR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疫苗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-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台灣數位疫苗接種證明交換格式說明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https://hackmd.io/7i5azf93QIujsKzHAkRbAw</a:t>
            </a:r>
          </a:p>
          <a:p>
            <a:endParaRPr lang="en-US" altLang="zh-TW" b="1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FHIR Bundle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範例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-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數位疫苗證明範例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https://hackmd.io/qtFH7E3EQ_CIFLe_H9F2Cw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42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387</Words>
  <Application>Microsoft Office PowerPoint</Application>
  <PresentationFormat>寬螢幕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-apple-system</vt:lpstr>
      <vt:lpstr>新細明體</vt:lpstr>
      <vt:lpstr>Arial</vt:lpstr>
      <vt:lpstr>Calibri</vt:lpstr>
      <vt:lpstr>Calibri Light</vt:lpstr>
      <vt:lpstr>Office 佈景主題</vt:lpstr>
      <vt:lpstr>WG3 </vt:lpstr>
      <vt:lpstr>說明</vt:lpstr>
      <vt:lpstr>PowerPoint 簡報</vt:lpstr>
      <vt:lpstr>PowerPoint 簡報</vt:lpstr>
      <vt:lpstr>Condition</vt:lpstr>
      <vt:lpstr>Immunization</vt:lpstr>
      <vt:lpstr>PowerPoint 簡報</vt:lpstr>
      <vt:lpstr>Organization</vt:lpstr>
      <vt:lpstr>PowerPoint 簡報</vt:lpstr>
      <vt:lpstr>Bundle-Document</vt:lpstr>
      <vt:lpstr>新增Patient</vt:lpstr>
      <vt:lpstr>新增Organization</vt:lpstr>
      <vt:lpstr>新增Immunization</vt:lpstr>
      <vt:lpstr>新增Composition</vt:lpstr>
      <vt:lpstr>新增Document</vt:lpstr>
      <vt:lpstr>程式說明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WG3 </dc:title>
  <dc:creator>吳羽筑</dc:creator>
  <cp:lastModifiedBy>tcumi</cp:lastModifiedBy>
  <cp:revision>7</cp:revision>
  <dcterms:created xsi:type="dcterms:W3CDTF">2021-10-31T17:30:03Z</dcterms:created>
  <dcterms:modified xsi:type="dcterms:W3CDTF">2021-11-02T06:01:02Z</dcterms:modified>
</cp:coreProperties>
</file>