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65" r:id="rId4"/>
    <p:sldId id="262" r:id="rId5"/>
    <p:sldId id="260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1517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5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4710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312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9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8B65A0-3DEC-4754-8A88-A291005AFFB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8F6E50-4799-4B27-AFEF-75F8FD3BEE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3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5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4.jp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546A-1AD9-4931-8CDD-7D37493B9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762" y="1800276"/>
            <a:ext cx="7948475" cy="1095237"/>
          </a:xfrm>
        </p:spPr>
        <p:txBody>
          <a:bodyPr/>
          <a:lstStyle/>
          <a:p>
            <a:r>
              <a:rPr lang="zh-CN" altLang="en-US" dirty="0"/>
              <a:t>數位訊號處理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7759A-040D-466F-A5CE-24217633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2123" y="2799747"/>
            <a:ext cx="6831673" cy="1086237"/>
          </a:xfrm>
        </p:spPr>
        <p:txBody>
          <a:bodyPr/>
          <a:lstStyle/>
          <a:p>
            <a:r>
              <a:rPr lang="en-US" altLang="zh-CN" dirty="0"/>
              <a:t>Lab. 1 – Basic Signal and </a:t>
            </a:r>
            <a:r>
              <a:rPr lang="en-US" altLang="zh-CN" dirty="0" err="1"/>
              <a:t>Specgram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1E1755E-5574-469D-8ADA-8C8A3FEE6934}"/>
              </a:ext>
            </a:extLst>
          </p:cNvPr>
          <p:cNvSpPr txBox="1">
            <a:spLocks/>
          </p:cNvSpPr>
          <p:nvPr/>
        </p:nvSpPr>
        <p:spPr>
          <a:xfrm>
            <a:off x="2406433" y="354441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二子陸生二</a:t>
            </a:r>
            <a:r>
              <a:rPr lang="en-US" altLang="zh-CN" dirty="0"/>
              <a:t>——107AE4001——</a:t>
            </a:r>
            <a:r>
              <a:rPr lang="zh-CN" altLang="en-US" dirty="0"/>
              <a:t>霍德熾</a:t>
            </a:r>
          </a:p>
        </p:txBody>
      </p:sp>
    </p:spTree>
    <p:extLst>
      <p:ext uri="{BB962C8B-B14F-4D97-AF65-F5344CB8AC3E}">
        <p14:creationId xmlns:p14="http://schemas.microsoft.com/office/powerpoint/2010/main" val="15228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>
            <a:extLst>
              <a:ext uri="{FF2B5EF4-FFF2-40B4-BE49-F238E27FC236}">
                <a16:creationId xmlns:a16="http://schemas.microsoft.com/office/drawing/2014/main" id="{1E343DAA-0213-4D32-A8C3-DC4C6F3CF7C7}"/>
              </a:ext>
            </a:extLst>
          </p:cNvPr>
          <p:cNvSpPr txBox="1">
            <a:spLocks/>
          </p:cNvSpPr>
          <p:nvPr/>
        </p:nvSpPr>
        <p:spPr>
          <a:xfrm>
            <a:off x="2587357" y="173961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主程式碼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241013-B5FC-4696-994E-137A6BCA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1" y="1069688"/>
            <a:ext cx="5122989" cy="5788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AD6759-06E6-48AF-A35A-3171686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45" y="1009029"/>
            <a:ext cx="4756044" cy="58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4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>
            <a:extLst>
              <a:ext uri="{FF2B5EF4-FFF2-40B4-BE49-F238E27FC236}">
                <a16:creationId xmlns:a16="http://schemas.microsoft.com/office/drawing/2014/main" id="{E6580AEF-243E-487F-B856-D9DBE8141547}"/>
              </a:ext>
            </a:extLst>
          </p:cNvPr>
          <p:cNvSpPr txBox="1">
            <a:spLocks/>
          </p:cNvSpPr>
          <p:nvPr/>
        </p:nvSpPr>
        <p:spPr>
          <a:xfrm>
            <a:off x="2680163" y="62422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原始音頻圖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37549E-BC16-468D-AFA4-BAEB4864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29" y="1458564"/>
            <a:ext cx="10262587" cy="51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0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4852076-2554-42E5-91D6-1F6CCE16532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t="1096" r="1903" b="9053"/>
          <a:stretch/>
        </p:blipFill>
        <p:spPr>
          <a:xfrm>
            <a:off x="719090" y="1320457"/>
            <a:ext cx="11472910" cy="5488717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6580AEF-243E-487F-B856-D9DBE8141547}"/>
              </a:ext>
            </a:extLst>
          </p:cNvPr>
          <p:cNvSpPr txBox="1">
            <a:spLocks/>
          </p:cNvSpPr>
          <p:nvPr/>
        </p:nvSpPr>
        <p:spPr>
          <a:xfrm>
            <a:off x="2680163" y="62422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音頻調頻圖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A5770EC-B60C-467A-8890-F7D397495F06}"/>
              </a:ext>
            </a:extLst>
          </p:cNvPr>
          <p:cNvSpPr txBox="1">
            <a:spLocks/>
          </p:cNvSpPr>
          <p:nvPr/>
        </p:nvSpPr>
        <p:spPr>
          <a:xfrm>
            <a:off x="5012709" y="6041365"/>
            <a:ext cx="4789810" cy="4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相關程式碼參考主程式檔</a:t>
            </a:r>
          </a:p>
        </p:txBody>
      </p:sp>
      <p:pic>
        <p:nvPicPr>
          <p:cNvPr id="13" name="Forward_differ">
            <a:hlinkClick r:id="" action="ppaction://media"/>
            <a:extLst>
              <a:ext uri="{FF2B5EF4-FFF2-40B4-BE49-F238E27FC236}">
                <a16:creationId xmlns:a16="http://schemas.microsoft.com/office/drawing/2014/main" id="{CE8BF84C-C3F0-429C-B1D1-558849A0D3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079516" y="1749198"/>
            <a:ext cx="642567" cy="642567"/>
          </a:xfrm>
          <a:prstGeom prst="rect">
            <a:avLst/>
          </a:prstGeom>
        </p:spPr>
      </p:pic>
      <p:pic>
        <p:nvPicPr>
          <p:cNvPr id="14" name="Backward_differ">
            <a:hlinkClick r:id="" action="ppaction://media"/>
            <a:extLst>
              <a:ext uri="{FF2B5EF4-FFF2-40B4-BE49-F238E27FC236}">
                <a16:creationId xmlns:a16="http://schemas.microsoft.com/office/drawing/2014/main" id="{7F096269-84C2-4889-8202-84590E7260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095999" y="2614422"/>
            <a:ext cx="609600" cy="609600"/>
          </a:xfrm>
          <a:prstGeom prst="rect">
            <a:avLst/>
          </a:prstGeom>
        </p:spPr>
      </p:pic>
      <p:pic>
        <p:nvPicPr>
          <p:cNvPr id="15" name="acc">
            <a:hlinkClick r:id="" action="ppaction://media"/>
            <a:extLst>
              <a:ext uri="{FF2B5EF4-FFF2-40B4-BE49-F238E27FC236}">
                <a16:creationId xmlns:a16="http://schemas.microsoft.com/office/drawing/2014/main" id="{AE5F9E46-9C8B-472A-8325-A507D71EF2A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079516" y="3491797"/>
            <a:ext cx="609600" cy="609600"/>
          </a:xfrm>
          <a:prstGeom prst="rect">
            <a:avLst/>
          </a:prstGeom>
        </p:spPr>
      </p:pic>
      <p:pic>
        <p:nvPicPr>
          <p:cNvPr id="16" name="delay">
            <a:hlinkClick r:id="" action="ppaction://media"/>
            <a:extLst>
              <a:ext uri="{FF2B5EF4-FFF2-40B4-BE49-F238E27FC236}">
                <a16:creationId xmlns:a16="http://schemas.microsoft.com/office/drawing/2014/main" id="{732BBA46-3E2D-44FC-93E6-D54FA1331BE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079516" y="4369173"/>
            <a:ext cx="609600" cy="609600"/>
          </a:xfrm>
          <a:prstGeom prst="rect">
            <a:avLst/>
          </a:prstGeom>
        </p:spPr>
      </p:pic>
      <p:pic>
        <p:nvPicPr>
          <p:cNvPr id="21" name="moving_average">
            <a:hlinkClick r:id="" action="ppaction://media"/>
            <a:extLst>
              <a:ext uri="{FF2B5EF4-FFF2-40B4-BE49-F238E27FC236}">
                <a16:creationId xmlns:a16="http://schemas.microsoft.com/office/drawing/2014/main" id="{C63A689E-AA22-40AA-91B0-6EA00F5D000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112483" y="52091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81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1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925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781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7CF21BEA-BE54-40E9-AF85-EAF0CF5DD271}"/>
              </a:ext>
            </a:extLst>
          </p:cNvPr>
          <p:cNvSpPr txBox="1">
            <a:spLocks/>
          </p:cNvSpPr>
          <p:nvPr/>
        </p:nvSpPr>
        <p:spPr>
          <a:xfrm>
            <a:off x="2875704" y="54011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conv</a:t>
            </a:r>
            <a:r>
              <a:rPr lang="zh-CN" altLang="en-US" sz="3200" b="1" dirty="0"/>
              <a:t>程式碼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E86628-A618-4909-A5D1-21148C3C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05" y="1413304"/>
            <a:ext cx="7391673" cy="4361467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AE353D9D-D4DD-4EE3-B363-5BFBC2E6570B}"/>
              </a:ext>
            </a:extLst>
          </p:cNvPr>
          <p:cNvSpPr txBox="1">
            <a:spLocks/>
          </p:cNvSpPr>
          <p:nvPr/>
        </p:nvSpPr>
        <p:spPr>
          <a:xfrm>
            <a:off x="4917567" y="1083228"/>
            <a:ext cx="4789810" cy="4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相關程式碼參考</a:t>
            </a:r>
            <a:r>
              <a:rPr lang="en-US" altLang="zh-CN" sz="1600" dirty="0" err="1"/>
              <a:t>conv.m</a:t>
            </a:r>
            <a:r>
              <a:rPr lang="zh-CN" altLang="en-US" sz="1600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8109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7CF21BEA-BE54-40E9-AF85-EAF0CF5DD271}"/>
              </a:ext>
            </a:extLst>
          </p:cNvPr>
          <p:cNvSpPr txBox="1">
            <a:spLocks/>
          </p:cNvSpPr>
          <p:nvPr/>
        </p:nvSpPr>
        <p:spPr>
          <a:xfrm>
            <a:off x="2680163" y="140638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err="1"/>
              <a:t>myfrequ</a:t>
            </a:r>
            <a:r>
              <a:rPr lang="zh-CN" altLang="en-US" sz="3200" b="1" dirty="0"/>
              <a:t>程式碼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C1B876C-4173-42E5-84ED-CF386243B274}"/>
              </a:ext>
            </a:extLst>
          </p:cNvPr>
          <p:cNvSpPr txBox="1">
            <a:spLocks/>
          </p:cNvSpPr>
          <p:nvPr/>
        </p:nvSpPr>
        <p:spPr>
          <a:xfrm>
            <a:off x="2308778" y="864698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417B780-88B5-4BDD-926D-23AAF546EACB}"/>
              </a:ext>
            </a:extLst>
          </p:cNvPr>
          <p:cNvSpPr txBox="1">
            <a:spLocks/>
          </p:cNvSpPr>
          <p:nvPr/>
        </p:nvSpPr>
        <p:spPr>
          <a:xfrm>
            <a:off x="4684294" y="744940"/>
            <a:ext cx="4789810" cy="4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相關程式碼參考</a:t>
            </a:r>
            <a:r>
              <a:rPr lang="en-US" altLang="zh-CN" sz="1600" dirty="0" err="1"/>
              <a:t>myfrequ.m</a:t>
            </a:r>
            <a:r>
              <a:rPr lang="zh-CN" altLang="en-US" sz="1600" dirty="0"/>
              <a:t>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96D689-3B4A-4F24-BC4A-FAACEA24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049" y="1171779"/>
            <a:ext cx="5849055" cy="55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8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7CF21BEA-BE54-40E9-AF85-EAF0CF5DD271}"/>
              </a:ext>
            </a:extLst>
          </p:cNvPr>
          <p:cNvSpPr txBox="1">
            <a:spLocks/>
          </p:cNvSpPr>
          <p:nvPr/>
        </p:nvSpPr>
        <p:spPr>
          <a:xfrm>
            <a:off x="2989405" y="27134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頻率響應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C1B876C-4173-42E5-84ED-CF386243B274}"/>
              </a:ext>
            </a:extLst>
          </p:cNvPr>
          <p:cNvSpPr txBox="1">
            <a:spLocks/>
          </p:cNvSpPr>
          <p:nvPr/>
        </p:nvSpPr>
        <p:spPr>
          <a:xfrm>
            <a:off x="2370922" y="814462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8EB02-1488-4048-B723-792D5938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7" y="1657840"/>
            <a:ext cx="53340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96EF30-B450-4163-98B6-A2933CFD9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37" y="1677750"/>
            <a:ext cx="5334000" cy="4000500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B58866A6-E982-423F-AF16-FC352E50456D}"/>
              </a:ext>
            </a:extLst>
          </p:cNvPr>
          <p:cNvSpPr txBox="1">
            <a:spLocks/>
          </p:cNvSpPr>
          <p:nvPr/>
        </p:nvSpPr>
        <p:spPr>
          <a:xfrm>
            <a:off x="2327122" y="1225828"/>
            <a:ext cx="4789810" cy="4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Forward </a:t>
            </a:r>
            <a:r>
              <a:rPr lang="en-US" altLang="zh-CN" sz="1600" dirty="0" err="1"/>
              <a:t>differernt</a:t>
            </a:r>
            <a:endParaRPr lang="zh-CN" altLang="en-US" sz="1600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85FF672E-2002-45ED-962F-883232692240}"/>
              </a:ext>
            </a:extLst>
          </p:cNvPr>
          <p:cNvSpPr txBox="1">
            <a:spLocks/>
          </p:cNvSpPr>
          <p:nvPr/>
        </p:nvSpPr>
        <p:spPr>
          <a:xfrm>
            <a:off x="8685013" y="1225828"/>
            <a:ext cx="2083600" cy="4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/>
              <a:t>Backward_differ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289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7CF21BEA-BE54-40E9-AF85-EAF0CF5DD271}"/>
              </a:ext>
            </a:extLst>
          </p:cNvPr>
          <p:cNvSpPr txBox="1">
            <a:spLocks/>
          </p:cNvSpPr>
          <p:nvPr/>
        </p:nvSpPr>
        <p:spPr>
          <a:xfrm>
            <a:off x="2989405" y="27134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頻率響應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C1B876C-4173-42E5-84ED-CF386243B274}"/>
              </a:ext>
            </a:extLst>
          </p:cNvPr>
          <p:cNvSpPr txBox="1">
            <a:spLocks/>
          </p:cNvSpPr>
          <p:nvPr/>
        </p:nvSpPr>
        <p:spPr>
          <a:xfrm>
            <a:off x="2370922" y="814462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8866A6-E982-423F-AF16-FC352E50456D}"/>
              </a:ext>
            </a:extLst>
          </p:cNvPr>
          <p:cNvSpPr txBox="1">
            <a:spLocks/>
          </p:cNvSpPr>
          <p:nvPr/>
        </p:nvSpPr>
        <p:spPr>
          <a:xfrm>
            <a:off x="3117680" y="1226538"/>
            <a:ext cx="750915" cy="4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acc</a:t>
            </a:r>
            <a:endParaRPr lang="zh-CN" altLang="en-US" sz="1600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85FF672E-2002-45ED-962F-883232692240}"/>
              </a:ext>
            </a:extLst>
          </p:cNvPr>
          <p:cNvSpPr txBox="1">
            <a:spLocks/>
          </p:cNvSpPr>
          <p:nvPr/>
        </p:nvSpPr>
        <p:spPr>
          <a:xfrm>
            <a:off x="9346400" y="1226538"/>
            <a:ext cx="2083600" cy="4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delay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293762-DEA8-4E1A-913D-5744A78C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30962"/>
            <a:ext cx="5334000" cy="4000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2F5413-576F-48B4-B9FB-11DF8126B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8" y="163096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7CF21BEA-BE54-40E9-AF85-EAF0CF5DD271}"/>
              </a:ext>
            </a:extLst>
          </p:cNvPr>
          <p:cNvSpPr txBox="1">
            <a:spLocks/>
          </p:cNvSpPr>
          <p:nvPr/>
        </p:nvSpPr>
        <p:spPr>
          <a:xfrm>
            <a:off x="2989405" y="27134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頻率響應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C1B876C-4173-42E5-84ED-CF386243B274}"/>
              </a:ext>
            </a:extLst>
          </p:cNvPr>
          <p:cNvSpPr txBox="1">
            <a:spLocks/>
          </p:cNvSpPr>
          <p:nvPr/>
        </p:nvSpPr>
        <p:spPr>
          <a:xfrm>
            <a:off x="2370922" y="814462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8866A6-E982-423F-AF16-FC352E50456D}"/>
              </a:ext>
            </a:extLst>
          </p:cNvPr>
          <p:cNvSpPr txBox="1">
            <a:spLocks/>
          </p:cNvSpPr>
          <p:nvPr/>
        </p:nvSpPr>
        <p:spPr>
          <a:xfrm>
            <a:off x="5676530" y="1357580"/>
            <a:ext cx="2417688" cy="59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/>
              <a:t>moving_average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8A0A9-B0B9-4D7F-852E-FDF81ECE0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7" y="1844832"/>
            <a:ext cx="9436963" cy="47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929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1098</TotalTime>
  <Words>94</Words>
  <Application>Microsoft Office PowerPoint</Application>
  <PresentationFormat>宽屏</PresentationFormat>
  <Paragraphs>19</Paragraphs>
  <Slides>9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Franklin Gothic Book</vt:lpstr>
      <vt:lpstr>剪切</vt:lpstr>
      <vt:lpstr>數位訊號處理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德 炽</dc:creator>
  <cp:lastModifiedBy>德 炽</cp:lastModifiedBy>
  <cp:revision>20</cp:revision>
  <dcterms:created xsi:type="dcterms:W3CDTF">2019-11-10T08:40:35Z</dcterms:created>
  <dcterms:modified xsi:type="dcterms:W3CDTF">2019-12-02T13:55:13Z</dcterms:modified>
</cp:coreProperties>
</file>