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image" Target="../media/image2.png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2" Type="http://schemas.openxmlformats.org/officeDocument/2006/relationships/tags" Target="../tags/tag121.xml"/><Relationship Id="rId21" Type="http://schemas.openxmlformats.org/officeDocument/2006/relationships/tags" Target="../tags/tag120.xml"/><Relationship Id="rId20" Type="http://schemas.openxmlformats.org/officeDocument/2006/relationships/tags" Target="../tags/tag119.xml"/><Relationship Id="rId2" Type="http://schemas.openxmlformats.org/officeDocument/2006/relationships/tags" Target="../tags/tag101.xml"/><Relationship Id="rId19" Type="http://schemas.openxmlformats.org/officeDocument/2006/relationships/tags" Target="../tags/tag118.xml"/><Relationship Id="rId18" Type="http://schemas.openxmlformats.org/officeDocument/2006/relationships/tags" Target="../tags/tag117.xml"/><Relationship Id="rId17" Type="http://schemas.openxmlformats.org/officeDocument/2006/relationships/tags" Target="../tags/tag116.xml"/><Relationship Id="rId16" Type="http://schemas.openxmlformats.org/officeDocument/2006/relationships/tags" Target="../tags/tag115.xml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6" Type="http://schemas.openxmlformats.org/officeDocument/2006/relationships/tags" Target="../tags/tag161.xml"/><Relationship Id="rId15" Type="http://schemas.openxmlformats.org/officeDocument/2006/relationships/tags" Target="../tags/tag160.xml"/><Relationship Id="rId14" Type="http://schemas.openxmlformats.org/officeDocument/2006/relationships/tags" Target="../tags/tag159.xml"/><Relationship Id="rId13" Type="http://schemas.openxmlformats.org/officeDocument/2006/relationships/tags" Target="../tags/tag15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5" Type="http://schemas.openxmlformats.org/officeDocument/2006/relationships/tags" Target="../tags/tag175.xml"/><Relationship Id="rId14" Type="http://schemas.openxmlformats.org/officeDocument/2006/relationships/tags" Target="../tags/tag174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5" Type="http://schemas.openxmlformats.org/officeDocument/2006/relationships/tags" Target="../tags/tag189.xml"/><Relationship Id="rId14" Type="http://schemas.openxmlformats.org/officeDocument/2006/relationships/tags" Target="../tags/tag188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8" Type="http://schemas.openxmlformats.org/officeDocument/2006/relationships/tags" Target="../tags/tag206.xml"/><Relationship Id="rId17" Type="http://schemas.openxmlformats.org/officeDocument/2006/relationships/tags" Target="../tags/tag205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7" Type="http://schemas.openxmlformats.org/officeDocument/2006/relationships/tags" Target="../tags/tag232.xml"/><Relationship Id="rId26" Type="http://schemas.openxmlformats.org/officeDocument/2006/relationships/tags" Target="../tags/tag231.xml"/><Relationship Id="rId25" Type="http://schemas.openxmlformats.org/officeDocument/2006/relationships/tags" Target="../tags/tag230.xml"/><Relationship Id="rId24" Type="http://schemas.openxmlformats.org/officeDocument/2006/relationships/tags" Target="../tags/tag229.xml"/><Relationship Id="rId23" Type="http://schemas.openxmlformats.org/officeDocument/2006/relationships/tags" Target="../tags/tag228.xml"/><Relationship Id="rId22" Type="http://schemas.openxmlformats.org/officeDocument/2006/relationships/tags" Target="../tags/tag227.xml"/><Relationship Id="rId21" Type="http://schemas.openxmlformats.org/officeDocument/2006/relationships/tags" Target="../tags/tag226.xml"/><Relationship Id="rId20" Type="http://schemas.openxmlformats.org/officeDocument/2006/relationships/tags" Target="../tags/tag225.xml"/><Relationship Id="rId2" Type="http://schemas.openxmlformats.org/officeDocument/2006/relationships/tags" Target="../tags/tag207.xml"/><Relationship Id="rId19" Type="http://schemas.openxmlformats.org/officeDocument/2006/relationships/tags" Target="../tags/tag224.xml"/><Relationship Id="rId18" Type="http://schemas.openxmlformats.org/officeDocument/2006/relationships/tags" Target="../tags/tag223.xml"/><Relationship Id="rId17" Type="http://schemas.openxmlformats.org/officeDocument/2006/relationships/tags" Target="../tags/tag222.xml"/><Relationship Id="rId16" Type="http://schemas.openxmlformats.org/officeDocument/2006/relationships/tags" Target="../tags/tag221.xml"/><Relationship Id="rId15" Type="http://schemas.openxmlformats.org/officeDocument/2006/relationships/tags" Target="../tags/tag220.xml"/><Relationship Id="rId14" Type="http://schemas.openxmlformats.org/officeDocument/2006/relationships/tags" Target="../tags/tag219.xml"/><Relationship Id="rId13" Type="http://schemas.openxmlformats.org/officeDocument/2006/relationships/tags" Target="../tags/tag218.xml"/><Relationship Id="rId12" Type="http://schemas.openxmlformats.org/officeDocument/2006/relationships/tags" Target="../tags/tag217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1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0" Type="http://schemas.openxmlformats.org/officeDocument/2006/relationships/tags" Target="../tags/tag49.xml"/><Relationship Id="rId2" Type="http://schemas.openxmlformats.org/officeDocument/2006/relationships/tags" Target="../tags/tag31.xml"/><Relationship Id="rId19" Type="http://schemas.openxmlformats.org/officeDocument/2006/relationships/tags" Target="../tags/tag48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image" Target="../media/image1.png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1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image" Target="../media/image2.png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image" Target="../media/image3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3" Type="http://schemas.openxmlformats.org/officeDocument/2006/relationships/image" Target="../media/image2.png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直角三角形 27"/>
          <p:cNvSpPr/>
          <p:nvPr>
            <p:custDataLst>
              <p:tags r:id="rId2"/>
            </p:custDataLst>
          </p:nvPr>
        </p:nvSpPr>
        <p:spPr>
          <a:xfrm rot="10800000">
            <a:off x="10376534" y="305"/>
            <a:ext cx="1815465" cy="104261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>
            <p:custDataLst>
              <p:tags r:id="rId3"/>
            </p:custDataLst>
          </p:nvPr>
        </p:nvSpPr>
        <p:spPr>
          <a:xfrm>
            <a:off x="0" y="2895600"/>
            <a:ext cx="6899564" cy="39624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9338310" y="988695"/>
            <a:ext cx="1815465" cy="4880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4647304" y="2697226"/>
            <a:ext cx="6506155" cy="907911"/>
          </a:xfrm>
        </p:spPr>
        <p:txBody>
          <a:bodyPr lIns="90000" tIns="46800" rIns="90000" bIns="46800" anchor="b" anchorCtr="0">
            <a:normAutofit/>
          </a:bodyPr>
          <a:lstStyle>
            <a:lvl1pPr algn="r">
              <a:defRPr sz="4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4656780" y="3665743"/>
            <a:ext cx="6496678" cy="419921"/>
          </a:xfrm>
        </p:spPr>
        <p:txBody>
          <a:bodyPr lIns="90000" tIns="46800" rIns="90000" bIns="46800">
            <a:norm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6809591" y="4137025"/>
            <a:ext cx="4344184" cy="657225"/>
          </a:xfrm>
        </p:spPr>
        <p:txBody>
          <a:bodyPr lIns="90000" tIns="46800" rIns="90000" bIns="46800">
            <a:normAutofit/>
          </a:bodyPr>
          <a:lstStyle>
            <a:lvl1pPr marL="0" indent="0" algn="r"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grpSp>
        <p:nvGrpSpPr>
          <p:cNvPr id="9" name="图形 3"/>
          <p:cNvGrpSpPr/>
          <p:nvPr>
            <p:custDataLst>
              <p:tags r:id="rId11"/>
            </p:custDataLst>
          </p:nvPr>
        </p:nvGrpSpPr>
        <p:grpSpPr>
          <a:xfrm>
            <a:off x="1256166" y="3150663"/>
            <a:ext cx="3592891" cy="3172943"/>
            <a:chOff x="2736284" y="3558715"/>
            <a:chExt cx="1878610" cy="1659032"/>
          </a:xfrm>
          <a:solidFill>
            <a:schemeClr val="accent1"/>
          </a:solidFill>
        </p:grpSpPr>
        <p:sp>
          <p:nvSpPr>
            <p:cNvPr id="11" name="任意多边形: 形状 10"/>
            <p:cNvSpPr/>
            <p:nvPr>
              <p:custDataLst>
                <p:tags r:id="rId12"/>
              </p:custDataLst>
            </p:nvPr>
          </p:nvSpPr>
          <p:spPr>
            <a:xfrm>
              <a:off x="2736284" y="3558715"/>
              <a:ext cx="1878610" cy="634335"/>
            </a:xfrm>
            <a:custGeom>
              <a:avLst/>
              <a:gdLst>
                <a:gd name="connsiteX0" fmla="*/ 0 w 1878610"/>
                <a:gd name="connsiteY0" fmla="*/ 548945 h 634335"/>
                <a:gd name="connsiteX1" fmla="*/ 1878610 w 1878610"/>
                <a:gd name="connsiteY1" fmla="*/ 0 h 634335"/>
                <a:gd name="connsiteX2" fmla="*/ 975902 w 1878610"/>
                <a:gd name="connsiteY2" fmla="*/ 634336 h 6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8610" h="634335">
                  <a:moveTo>
                    <a:pt x="0" y="548945"/>
                  </a:moveTo>
                  <a:lnTo>
                    <a:pt x="1878610" y="0"/>
                  </a:lnTo>
                  <a:lnTo>
                    <a:pt x="975902" y="634336"/>
                  </a:lnTo>
                  <a:close/>
                </a:path>
              </a:pathLst>
            </a:custGeom>
            <a:solidFill>
              <a:schemeClr val="accent2"/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13"/>
              </p:custDataLst>
            </p:nvPr>
          </p:nvSpPr>
          <p:spPr>
            <a:xfrm>
              <a:off x="3660393" y="3558715"/>
              <a:ext cx="951503" cy="1659032"/>
            </a:xfrm>
            <a:custGeom>
              <a:avLst/>
              <a:gdLst>
                <a:gd name="connsiteX0" fmla="*/ 0 w 951503"/>
                <a:gd name="connsiteY0" fmla="*/ 1659033 h 1659032"/>
                <a:gd name="connsiteX1" fmla="*/ 951504 w 951503"/>
                <a:gd name="connsiteY1" fmla="*/ 0 h 1659032"/>
                <a:gd name="connsiteX2" fmla="*/ 48795 w 951503"/>
                <a:gd name="connsiteY2" fmla="*/ 634336 h 165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1503" h="1659032">
                  <a:moveTo>
                    <a:pt x="0" y="1659033"/>
                  </a:moveTo>
                  <a:lnTo>
                    <a:pt x="951504" y="0"/>
                  </a:lnTo>
                  <a:lnTo>
                    <a:pt x="48795" y="63433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14"/>
              </p:custDataLst>
            </p:nvPr>
          </p:nvSpPr>
          <p:spPr>
            <a:xfrm>
              <a:off x="2736284" y="4107660"/>
              <a:ext cx="975901" cy="1110087"/>
            </a:xfrm>
            <a:custGeom>
              <a:avLst/>
              <a:gdLst>
                <a:gd name="connsiteX0" fmla="*/ 0 w 975901"/>
                <a:gd name="connsiteY0" fmla="*/ 0 h 1110087"/>
                <a:gd name="connsiteX1" fmla="*/ 927106 w 975901"/>
                <a:gd name="connsiteY1" fmla="*/ 1110088 h 1110087"/>
                <a:gd name="connsiteX2" fmla="*/ 975902 w 975901"/>
                <a:gd name="connsiteY2" fmla="*/ 85391 h 111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5901" h="1110087">
                  <a:moveTo>
                    <a:pt x="0" y="0"/>
                  </a:moveTo>
                  <a:lnTo>
                    <a:pt x="927106" y="1110088"/>
                  </a:lnTo>
                  <a:lnTo>
                    <a:pt x="975902" y="85391"/>
                  </a:lnTo>
                  <a:close/>
                </a:path>
              </a:pathLst>
            </a:custGeom>
            <a:solidFill>
              <a:schemeClr val="accent5">
                <a:lumMod val="65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grpSp>
        <p:nvGrpSpPr>
          <p:cNvPr id="14" name="图形 3"/>
          <p:cNvGrpSpPr/>
          <p:nvPr>
            <p:custDataLst>
              <p:tags r:id="rId15"/>
            </p:custDataLst>
          </p:nvPr>
        </p:nvGrpSpPr>
        <p:grpSpPr>
          <a:xfrm>
            <a:off x="3875815" y="1156587"/>
            <a:ext cx="878311" cy="795918"/>
            <a:chOff x="3895167" y="2140661"/>
            <a:chExt cx="878311" cy="795918"/>
          </a:xfrm>
          <a:solidFill>
            <a:schemeClr val="accent1"/>
          </a:solidFill>
        </p:grpSpPr>
        <p:sp>
          <p:nvSpPr>
            <p:cNvPr id="15" name="任意多边形: 形状 14"/>
            <p:cNvSpPr/>
            <p:nvPr>
              <p:custDataLst>
                <p:tags r:id="rId16"/>
              </p:custDataLst>
            </p:nvPr>
          </p:nvSpPr>
          <p:spPr>
            <a:xfrm>
              <a:off x="4319126" y="2140661"/>
              <a:ext cx="451354" cy="795918"/>
            </a:xfrm>
            <a:custGeom>
              <a:avLst/>
              <a:gdLst>
                <a:gd name="connsiteX0" fmla="*/ 134186 w 451354"/>
                <a:gd name="connsiteY0" fmla="*/ 0 h 792919"/>
                <a:gd name="connsiteX1" fmla="*/ 451354 w 451354"/>
                <a:gd name="connsiteY1" fmla="*/ 792920 h 792919"/>
                <a:gd name="connsiteX2" fmla="*/ 0 w 451354"/>
                <a:gd name="connsiteY2" fmla="*/ 463553 h 792919"/>
                <a:gd name="connsiteX0-1" fmla="*/ 134186 w 451354"/>
                <a:gd name="connsiteY0-2" fmla="*/ 0 h 795918"/>
                <a:gd name="connsiteX1-3" fmla="*/ 451354 w 451354"/>
                <a:gd name="connsiteY1-4" fmla="*/ 795918 h 795918"/>
                <a:gd name="connsiteX2-5" fmla="*/ 0 w 451354"/>
                <a:gd name="connsiteY2-6" fmla="*/ 466551 h 795918"/>
                <a:gd name="connsiteX3" fmla="*/ 134186 w 451354"/>
                <a:gd name="connsiteY3" fmla="*/ 0 h 795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" y="connsiteY3"/>
                </a:cxn>
              </a:cxnLst>
              <a:rect l="l" t="t" r="r" b="b"/>
              <a:pathLst>
                <a:path w="451354" h="795918">
                  <a:moveTo>
                    <a:pt x="134186" y="0"/>
                  </a:moveTo>
                  <a:lnTo>
                    <a:pt x="451354" y="795918"/>
                  </a:lnTo>
                  <a:lnTo>
                    <a:pt x="0" y="466551"/>
                  </a:lnTo>
                  <a:cubicBezTo>
                    <a:pt x="44729" y="312033"/>
                    <a:pt x="89457" y="154518"/>
                    <a:pt x="134186" y="0"/>
                  </a:cubicBezTo>
                  <a:close/>
                </a:path>
              </a:pathLst>
            </a:custGeom>
            <a:solidFill>
              <a:schemeClr val="accent3"/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17"/>
              </p:custDataLst>
            </p:nvPr>
          </p:nvSpPr>
          <p:spPr>
            <a:xfrm>
              <a:off x="3898165" y="2146656"/>
              <a:ext cx="561143" cy="695329"/>
            </a:xfrm>
            <a:custGeom>
              <a:avLst/>
              <a:gdLst>
                <a:gd name="connsiteX0" fmla="*/ 0 w 561143"/>
                <a:gd name="connsiteY0" fmla="*/ 695330 h 695329"/>
                <a:gd name="connsiteX1" fmla="*/ 426957 w 561143"/>
                <a:gd name="connsiteY1" fmla="*/ 463553 h 695329"/>
                <a:gd name="connsiteX2" fmla="*/ 561143 w 561143"/>
                <a:gd name="connsiteY2" fmla="*/ 0 h 69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143" h="695329">
                  <a:moveTo>
                    <a:pt x="0" y="695330"/>
                  </a:moveTo>
                  <a:lnTo>
                    <a:pt x="426957" y="463553"/>
                  </a:lnTo>
                  <a:lnTo>
                    <a:pt x="56114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>
              <p:custDataLst>
                <p:tags r:id="rId18"/>
              </p:custDataLst>
            </p:nvPr>
          </p:nvSpPr>
          <p:spPr>
            <a:xfrm>
              <a:off x="3895167" y="2607211"/>
              <a:ext cx="878311" cy="329366"/>
            </a:xfrm>
            <a:custGeom>
              <a:avLst/>
              <a:gdLst>
                <a:gd name="connsiteX0" fmla="*/ 0 w 878311"/>
                <a:gd name="connsiteY0" fmla="*/ 231777 h 329366"/>
                <a:gd name="connsiteX1" fmla="*/ 878311 w 878311"/>
                <a:gd name="connsiteY1" fmla="*/ 329367 h 329366"/>
                <a:gd name="connsiteX2" fmla="*/ 426957 w 878311"/>
                <a:gd name="connsiteY2" fmla="*/ 0 h 32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8311" h="329366">
                  <a:moveTo>
                    <a:pt x="0" y="231777"/>
                  </a:moveTo>
                  <a:lnTo>
                    <a:pt x="878311" y="329367"/>
                  </a:lnTo>
                  <a:lnTo>
                    <a:pt x="42695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1" name="图形 3"/>
          <p:cNvGrpSpPr/>
          <p:nvPr>
            <p:custDataLst>
              <p:tags r:id="rId19"/>
            </p:custDataLst>
          </p:nvPr>
        </p:nvGrpSpPr>
        <p:grpSpPr>
          <a:xfrm>
            <a:off x="272156" y="685777"/>
            <a:ext cx="1957586" cy="1939950"/>
            <a:chOff x="662494" y="1582515"/>
            <a:chExt cx="1354063" cy="1341864"/>
          </a:xfrm>
          <a:solidFill>
            <a:schemeClr val="accent1"/>
          </a:solidFill>
        </p:grpSpPr>
        <p:sp>
          <p:nvSpPr>
            <p:cNvPr id="22" name="任意多边形: 形状 21"/>
            <p:cNvSpPr/>
            <p:nvPr>
              <p:custDataLst>
                <p:tags r:id="rId20"/>
              </p:custDataLst>
            </p:nvPr>
          </p:nvSpPr>
          <p:spPr>
            <a:xfrm>
              <a:off x="1428018" y="1582515"/>
              <a:ext cx="585540" cy="1341864"/>
            </a:xfrm>
            <a:custGeom>
              <a:avLst/>
              <a:gdLst>
                <a:gd name="connsiteX0" fmla="*/ 146385 w 585540"/>
                <a:gd name="connsiteY0" fmla="*/ 0 h 1341864"/>
                <a:gd name="connsiteX1" fmla="*/ 585541 w 585540"/>
                <a:gd name="connsiteY1" fmla="*/ 1341865 h 1341864"/>
                <a:gd name="connsiteX2" fmla="*/ 0 w 585540"/>
                <a:gd name="connsiteY2" fmla="*/ 707529 h 134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5540" h="1341864">
                  <a:moveTo>
                    <a:pt x="146385" y="0"/>
                  </a:moveTo>
                  <a:lnTo>
                    <a:pt x="585541" y="1341865"/>
                  </a:lnTo>
                  <a:lnTo>
                    <a:pt x="0" y="707529"/>
                  </a:lnTo>
                  <a:close/>
                </a:path>
              </a:pathLst>
            </a:custGeom>
            <a:solidFill>
              <a:schemeClr val="accent3"/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>
              <p:custDataLst>
                <p:tags r:id="rId21"/>
              </p:custDataLst>
            </p:nvPr>
          </p:nvSpPr>
          <p:spPr>
            <a:xfrm>
              <a:off x="662494" y="1582515"/>
              <a:ext cx="914907" cy="707528"/>
            </a:xfrm>
            <a:custGeom>
              <a:avLst/>
              <a:gdLst>
                <a:gd name="connsiteX0" fmla="*/ 0 w 914907"/>
                <a:gd name="connsiteY0" fmla="*/ 585541 h 707528"/>
                <a:gd name="connsiteX1" fmla="*/ 768522 w 914907"/>
                <a:gd name="connsiteY1" fmla="*/ 707529 h 707528"/>
                <a:gd name="connsiteX2" fmla="*/ 914908 w 914907"/>
                <a:gd name="connsiteY2" fmla="*/ 0 h 70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907" h="707528">
                  <a:moveTo>
                    <a:pt x="0" y="585541"/>
                  </a:moveTo>
                  <a:lnTo>
                    <a:pt x="768522" y="707529"/>
                  </a:lnTo>
                  <a:lnTo>
                    <a:pt x="914908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>
              <p:custDataLst>
                <p:tags r:id="rId22"/>
              </p:custDataLst>
            </p:nvPr>
          </p:nvSpPr>
          <p:spPr>
            <a:xfrm>
              <a:off x="662494" y="2168055"/>
              <a:ext cx="1354063" cy="756323"/>
            </a:xfrm>
            <a:custGeom>
              <a:avLst/>
              <a:gdLst>
                <a:gd name="connsiteX0" fmla="*/ 1354063 w 1354063"/>
                <a:gd name="connsiteY0" fmla="*/ 756324 h 756323"/>
                <a:gd name="connsiteX1" fmla="*/ 0 w 1354063"/>
                <a:gd name="connsiteY1" fmla="*/ 0 h 756323"/>
                <a:gd name="connsiteX2" fmla="*/ 768522 w 1354063"/>
                <a:gd name="connsiteY2" fmla="*/ 121988 h 75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4063" h="756323">
                  <a:moveTo>
                    <a:pt x="1354063" y="756324"/>
                  </a:moveTo>
                  <a:lnTo>
                    <a:pt x="0" y="0"/>
                  </a:lnTo>
                  <a:lnTo>
                    <a:pt x="768522" y="1219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 flipH="1">
            <a:off x="10821556" y="-387770"/>
            <a:ext cx="1077185" cy="16637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>
            <p:custDataLst>
              <p:tags r:id="rId2"/>
            </p:custDataLst>
          </p:nvPr>
        </p:nvSpPr>
        <p:spPr>
          <a:xfrm rot="10800000">
            <a:off x="10376534" y="305"/>
            <a:ext cx="1815465" cy="104261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>
            <p:custDataLst>
              <p:tags r:id="rId3"/>
            </p:custDataLst>
          </p:nvPr>
        </p:nvSpPr>
        <p:spPr>
          <a:xfrm>
            <a:off x="0" y="2895600"/>
            <a:ext cx="6899564" cy="39624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图形 3"/>
          <p:cNvGrpSpPr/>
          <p:nvPr>
            <p:custDataLst>
              <p:tags r:id="rId4"/>
            </p:custDataLst>
          </p:nvPr>
        </p:nvGrpSpPr>
        <p:grpSpPr>
          <a:xfrm>
            <a:off x="1256166" y="3150663"/>
            <a:ext cx="3592891" cy="3172943"/>
            <a:chOff x="2736284" y="3558715"/>
            <a:chExt cx="1878610" cy="1659032"/>
          </a:xfrm>
          <a:solidFill>
            <a:schemeClr val="accent1"/>
          </a:solidFill>
        </p:grpSpPr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2736284" y="3558715"/>
              <a:ext cx="1878610" cy="634335"/>
            </a:xfrm>
            <a:custGeom>
              <a:avLst/>
              <a:gdLst>
                <a:gd name="connsiteX0" fmla="*/ 0 w 1878610"/>
                <a:gd name="connsiteY0" fmla="*/ 548945 h 634335"/>
                <a:gd name="connsiteX1" fmla="*/ 1878610 w 1878610"/>
                <a:gd name="connsiteY1" fmla="*/ 0 h 634335"/>
                <a:gd name="connsiteX2" fmla="*/ 975902 w 1878610"/>
                <a:gd name="connsiteY2" fmla="*/ 634336 h 6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8610" h="634335">
                  <a:moveTo>
                    <a:pt x="0" y="548945"/>
                  </a:moveTo>
                  <a:lnTo>
                    <a:pt x="1878610" y="0"/>
                  </a:lnTo>
                  <a:lnTo>
                    <a:pt x="975902" y="634336"/>
                  </a:lnTo>
                  <a:close/>
                </a:path>
              </a:pathLst>
            </a:custGeom>
            <a:solidFill>
              <a:schemeClr val="accent2"/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6"/>
              </p:custDataLst>
            </p:nvPr>
          </p:nvSpPr>
          <p:spPr>
            <a:xfrm>
              <a:off x="3660393" y="3558715"/>
              <a:ext cx="951503" cy="1659032"/>
            </a:xfrm>
            <a:custGeom>
              <a:avLst/>
              <a:gdLst>
                <a:gd name="connsiteX0" fmla="*/ 0 w 951503"/>
                <a:gd name="connsiteY0" fmla="*/ 1659033 h 1659032"/>
                <a:gd name="connsiteX1" fmla="*/ 951504 w 951503"/>
                <a:gd name="connsiteY1" fmla="*/ 0 h 1659032"/>
                <a:gd name="connsiteX2" fmla="*/ 48795 w 951503"/>
                <a:gd name="connsiteY2" fmla="*/ 634336 h 165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1503" h="1659032">
                  <a:moveTo>
                    <a:pt x="0" y="1659033"/>
                  </a:moveTo>
                  <a:lnTo>
                    <a:pt x="951504" y="0"/>
                  </a:lnTo>
                  <a:lnTo>
                    <a:pt x="48795" y="63433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7"/>
              </p:custDataLst>
            </p:nvPr>
          </p:nvSpPr>
          <p:spPr>
            <a:xfrm>
              <a:off x="2736284" y="4107660"/>
              <a:ext cx="975901" cy="1110087"/>
            </a:xfrm>
            <a:custGeom>
              <a:avLst/>
              <a:gdLst>
                <a:gd name="connsiteX0" fmla="*/ 0 w 975901"/>
                <a:gd name="connsiteY0" fmla="*/ 0 h 1110087"/>
                <a:gd name="connsiteX1" fmla="*/ 927106 w 975901"/>
                <a:gd name="connsiteY1" fmla="*/ 1110088 h 1110087"/>
                <a:gd name="connsiteX2" fmla="*/ 975902 w 975901"/>
                <a:gd name="connsiteY2" fmla="*/ 85391 h 111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5901" h="1110087">
                  <a:moveTo>
                    <a:pt x="0" y="0"/>
                  </a:moveTo>
                  <a:lnTo>
                    <a:pt x="927106" y="1110088"/>
                  </a:lnTo>
                  <a:lnTo>
                    <a:pt x="975902" y="85391"/>
                  </a:lnTo>
                  <a:close/>
                </a:path>
              </a:pathLst>
            </a:custGeom>
            <a:solidFill>
              <a:schemeClr val="accent5">
                <a:lumMod val="65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8" name="图形 3"/>
          <p:cNvGrpSpPr/>
          <p:nvPr>
            <p:custDataLst>
              <p:tags r:id="rId8"/>
            </p:custDataLst>
          </p:nvPr>
        </p:nvGrpSpPr>
        <p:grpSpPr>
          <a:xfrm>
            <a:off x="3875815" y="1156587"/>
            <a:ext cx="878311" cy="795918"/>
            <a:chOff x="3895167" y="2140661"/>
            <a:chExt cx="878311" cy="795918"/>
          </a:xfrm>
          <a:solidFill>
            <a:schemeClr val="accent1"/>
          </a:solidFill>
        </p:grpSpPr>
        <p:sp>
          <p:nvSpPr>
            <p:cNvPr id="19" name="任意多边形: 形状 18"/>
            <p:cNvSpPr/>
            <p:nvPr>
              <p:custDataLst>
                <p:tags r:id="rId9"/>
              </p:custDataLst>
            </p:nvPr>
          </p:nvSpPr>
          <p:spPr>
            <a:xfrm>
              <a:off x="4319126" y="2140661"/>
              <a:ext cx="451354" cy="795918"/>
            </a:xfrm>
            <a:custGeom>
              <a:avLst/>
              <a:gdLst>
                <a:gd name="connsiteX0" fmla="*/ 134186 w 451354"/>
                <a:gd name="connsiteY0" fmla="*/ 0 h 792919"/>
                <a:gd name="connsiteX1" fmla="*/ 451354 w 451354"/>
                <a:gd name="connsiteY1" fmla="*/ 792920 h 792919"/>
                <a:gd name="connsiteX2" fmla="*/ 0 w 451354"/>
                <a:gd name="connsiteY2" fmla="*/ 463553 h 792919"/>
                <a:gd name="connsiteX0-1" fmla="*/ 134186 w 451354"/>
                <a:gd name="connsiteY0-2" fmla="*/ 0 h 795918"/>
                <a:gd name="connsiteX1-3" fmla="*/ 451354 w 451354"/>
                <a:gd name="connsiteY1-4" fmla="*/ 795918 h 795918"/>
                <a:gd name="connsiteX2-5" fmla="*/ 0 w 451354"/>
                <a:gd name="connsiteY2-6" fmla="*/ 466551 h 795918"/>
                <a:gd name="connsiteX3" fmla="*/ 134186 w 451354"/>
                <a:gd name="connsiteY3" fmla="*/ 0 h 795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" y="connsiteY3"/>
                </a:cxn>
              </a:cxnLst>
              <a:rect l="l" t="t" r="r" b="b"/>
              <a:pathLst>
                <a:path w="451354" h="795918">
                  <a:moveTo>
                    <a:pt x="134186" y="0"/>
                  </a:moveTo>
                  <a:lnTo>
                    <a:pt x="451354" y="795918"/>
                  </a:lnTo>
                  <a:lnTo>
                    <a:pt x="0" y="466551"/>
                  </a:lnTo>
                  <a:cubicBezTo>
                    <a:pt x="44729" y="312033"/>
                    <a:pt x="89457" y="154518"/>
                    <a:pt x="134186" y="0"/>
                  </a:cubicBezTo>
                  <a:close/>
                </a:path>
              </a:pathLst>
            </a:custGeom>
            <a:solidFill>
              <a:schemeClr val="accent3"/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0" name="任意多边形: 形状 19"/>
            <p:cNvSpPr/>
            <p:nvPr>
              <p:custDataLst>
                <p:tags r:id="rId10"/>
              </p:custDataLst>
            </p:nvPr>
          </p:nvSpPr>
          <p:spPr>
            <a:xfrm>
              <a:off x="3898165" y="2146656"/>
              <a:ext cx="561143" cy="695329"/>
            </a:xfrm>
            <a:custGeom>
              <a:avLst/>
              <a:gdLst>
                <a:gd name="connsiteX0" fmla="*/ 0 w 561143"/>
                <a:gd name="connsiteY0" fmla="*/ 695330 h 695329"/>
                <a:gd name="connsiteX1" fmla="*/ 426957 w 561143"/>
                <a:gd name="connsiteY1" fmla="*/ 463553 h 695329"/>
                <a:gd name="connsiteX2" fmla="*/ 561143 w 561143"/>
                <a:gd name="connsiteY2" fmla="*/ 0 h 69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143" h="695329">
                  <a:moveTo>
                    <a:pt x="0" y="695330"/>
                  </a:moveTo>
                  <a:lnTo>
                    <a:pt x="426957" y="463553"/>
                  </a:lnTo>
                  <a:lnTo>
                    <a:pt x="56114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>
              <p:custDataLst>
                <p:tags r:id="rId11"/>
              </p:custDataLst>
            </p:nvPr>
          </p:nvSpPr>
          <p:spPr>
            <a:xfrm>
              <a:off x="3895167" y="2607211"/>
              <a:ext cx="878311" cy="329366"/>
            </a:xfrm>
            <a:custGeom>
              <a:avLst/>
              <a:gdLst>
                <a:gd name="connsiteX0" fmla="*/ 0 w 878311"/>
                <a:gd name="connsiteY0" fmla="*/ 231777 h 329366"/>
                <a:gd name="connsiteX1" fmla="*/ 878311 w 878311"/>
                <a:gd name="connsiteY1" fmla="*/ 329367 h 329366"/>
                <a:gd name="connsiteX2" fmla="*/ 426957 w 878311"/>
                <a:gd name="connsiteY2" fmla="*/ 0 h 32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8311" h="329366">
                  <a:moveTo>
                    <a:pt x="0" y="231777"/>
                  </a:moveTo>
                  <a:lnTo>
                    <a:pt x="878311" y="329367"/>
                  </a:lnTo>
                  <a:lnTo>
                    <a:pt x="42695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2" name="图形 3"/>
          <p:cNvGrpSpPr/>
          <p:nvPr>
            <p:custDataLst>
              <p:tags r:id="rId12"/>
            </p:custDataLst>
          </p:nvPr>
        </p:nvGrpSpPr>
        <p:grpSpPr>
          <a:xfrm>
            <a:off x="272156" y="685777"/>
            <a:ext cx="1957586" cy="1939950"/>
            <a:chOff x="662494" y="1582515"/>
            <a:chExt cx="1354063" cy="1341864"/>
          </a:xfrm>
          <a:solidFill>
            <a:schemeClr val="accent1"/>
          </a:solidFill>
        </p:grpSpPr>
        <p:sp>
          <p:nvSpPr>
            <p:cNvPr id="23" name="任意多边形: 形状 22"/>
            <p:cNvSpPr/>
            <p:nvPr>
              <p:custDataLst>
                <p:tags r:id="rId13"/>
              </p:custDataLst>
            </p:nvPr>
          </p:nvSpPr>
          <p:spPr>
            <a:xfrm>
              <a:off x="1428018" y="1582515"/>
              <a:ext cx="585540" cy="1341864"/>
            </a:xfrm>
            <a:custGeom>
              <a:avLst/>
              <a:gdLst>
                <a:gd name="connsiteX0" fmla="*/ 146385 w 585540"/>
                <a:gd name="connsiteY0" fmla="*/ 0 h 1341864"/>
                <a:gd name="connsiteX1" fmla="*/ 585541 w 585540"/>
                <a:gd name="connsiteY1" fmla="*/ 1341865 h 1341864"/>
                <a:gd name="connsiteX2" fmla="*/ 0 w 585540"/>
                <a:gd name="connsiteY2" fmla="*/ 707529 h 134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5540" h="1341864">
                  <a:moveTo>
                    <a:pt x="146385" y="0"/>
                  </a:moveTo>
                  <a:lnTo>
                    <a:pt x="585541" y="1341865"/>
                  </a:lnTo>
                  <a:lnTo>
                    <a:pt x="0" y="707529"/>
                  </a:lnTo>
                  <a:close/>
                </a:path>
              </a:pathLst>
            </a:custGeom>
            <a:solidFill>
              <a:schemeClr val="accent3"/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>
              <p:custDataLst>
                <p:tags r:id="rId14"/>
              </p:custDataLst>
            </p:nvPr>
          </p:nvSpPr>
          <p:spPr>
            <a:xfrm>
              <a:off x="662494" y="1582515"/>
              <a:ext cx="914907" cy="707528"/>
            </a:xfrm>
            <a:custGeom>
              <a:avLst/>
              <a:gdLst>
                <a:gd name="connsiteX0" fmla="*/ 0 w 914907"/>
                <a:gd name="connsiteY0" fmla="*/ 585541 h 707528"/>
                <a:gd name="connsiteX1" fmla="*/ 768522 w 914907"/>
                <a:gd name="connsiteY1" fmla="*/ 707529 h 707528"/>
                <a:gd name="connsiteX2" fmla="*/ 914908 w 914907"/>
                <a:gd name="connsiteY2" fmla="*/ 0 h 70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907" h="707528">
                  <a:moveTo>
                    <a:pt x="0" y="585541"/>
                  </a:moveTo>
                  <a:lnTo>
                    <a:pt x="768522" y="707529"/>
                  </a:lnTo>
                  <a:lnTo>
                    <a:pt x="914908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5" name="任意多边形: 形状 24"/>
            <p:cNvSpPr/>
            <p:nvPr>
              <p:custDataLst>
                <p:tags r:id="rId15"/>
              </p:custDataLst>
            </p:nvPr>
          </p:nvSpPr>
          <p:spPr>
            <a:xfrm>
              <a:off x="662494" y="2168055"/>
              <a:ext cx="1354063" cy="756323"/>
            </a:xfrm>
            <a:custGeom>
              <a:avLst/>
              <a:gdLst>
                <a:gd name="connsiteX0" fmla="*/ 1354063 w 1354063"/>
                <a:gd name="connsiteY0" fmla="*/ 756324 h 756323"/>
                <a:gd name="connsiteX1" fmla="*/ 0 w 1354063"/>
                <a:gd name="connsiteY1" fmla="*/ 0 h 756323"/>
                <a:gd name="connsiteX2" fmla="*/ 768522 w 1354063"/>
                <a:gd name="connsiteY2" fmla="*/ 121988 h 75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4063" h="756323">
                  <a:moveTo>
                    <a:pt x="1354063" y="756324"/>
                  </a:moveTo>
                  <a:lnTo>
                    <a:pt x="0" y="0"/>
                  </a:lnTo>
                  <a:lnTo>
                    <a:pt x="768522" y="1219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>
            <p:custDataLst>
              <p:tags r:id="rId16"/>
            </p:custDataLst>
          </p:nvPr>
        </p:nvSpPr>
        <p:spPr>
          <a:xfrm>
            <a:off x="9338310" y="988695"/>
            <a:ext cx="1815465" cy="4880610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6092826" y="2235356"/>
            <a:ext cx="5054601" cy="1305883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21"/>
            </p:custDataLst>
          </p:nvPr>
        </p:nvSpPr>
        <p:spPr>
          <a:xfrm>
            <a:off x="6092826" y="3609034"/>
            <a:ext cx="5054601" cy="444500"/>
          </a:xfrm>
        </p:spPr>
        <p:txBody>
          <a:bodyPr>
            <a:normAutofit/>
          </a:bodyPr>
          <a:lstStyle>
            <a:lvl1pPr marL="0" indent="0" algn="dist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2"/>
            </p:custDataLst>
          </p:nvPr>
        </p:nvSpPr>
        <p:spPr>
          <a:xfrm>
            <a:off x="6092824" y="4115118"/>
            <a:ext cx="5054601" cy="861037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图形 3"/>
          <p:cNvGrpSpPr/>
          <p:nvPr>
            <p:custDataLst>
              <p:tags r:id="rId2"/>
            </p:custDataLst>
          </p:nvPr>
        </p:nvGrpSpPr>
        <p:grpSpPr>
          <a:xfrm>
            <a:off x="10785580" y="5403136"/>
            <a:ext cx="878311" cy="795918"/>
            <a:chOff x="3895167" y="2140661"/>
            <a:chExt cx="878311" cy="795918"/>
          </a:xfrm>
          <a:solidFill>
            <a:schemeClr val="accent1"/>
          </a:solidFill>
        </p:grpSpPr>
        <p:sp>
          <p:nvSpPr>
            <p:cNvPr id="11" name="任意多边形: 形状 10"/>
            <p:cNvSpPr/>
            <p:nvPr>
              <p:custDataLst>
                <p:tags r:id="rId3"/>
              </p:custDataLst>
            </p:nvPr>
          </p:nvSpPr>
          <p:spPr>
            <a:xfrm>
              <a:off x="4319126" y="2140661"/>
              <a:ext cx="451354" cy="795918"/>
            </a:xfrm>
            <a:custGeom>
              <a:avLst/>
              <a:gdLst>
                <a:gd name="connsiteX0" fmla="*/ 134186 w 451354"/>
                <a:gd name="connsiteY0" fmla="*/ 0 h 792919"/>
                <a:gd name="connsiteX1" fmla="*/ 451354 w 451354"/>
                <a:gd name="connsiteY1" fmla="*/ 792920 h 792919"/>
                <a:gd name="connsiteX2" fmla="*/ 0 w 451354"/>
                <a:gd name="connsiteY2" fmla="*/ 463553 h 792919"/>
                <a:gd name="connsiteX0-1" fmla="*/ 134186 w 451354"/>
                <a:gd name="connsiteY0-2" fmla="*/ 0 h 795918"/>
                <a:gd name="connsiteX1-3" fmla="*/ 451354 w 451354"/>
                <a:gd name="connsiteY1-4" fmla="*/ 795918 h 795918"/>
                <a:gd name="connsiteX2-5" fmla="*/ 0 w 451354"/>
                <a:gd name="connsiteY2-6" fmla="*/ 466551 h 795918"/>
                <a:gd name="connsiteX3" fmla="*/ 134186 w 451354"/>
                <a:gd name="connsiteY3" fmla="*/ 0 h 795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" y="connsiteY3"/>
                </a:cxn>
              </a:cxnLst>
              <a:rect l="l" t="t" r="r" b="b"/>
              <a:pathLst>
                <a:path w="451354" h="795918">
                  <a:moveTo>
                    <a:pt x="134186" y="0"/>
                  </a:moveTo>
                  <a:lnTo>
                    <a:pt x="451354" y="795918"/>
                  </a:lnTo>
                  <a:lnTo>
                    <a:pt x="0" y="466551"/>
                  </a:lnTo>
                  <a:cubicBezTo>
                    <a:pt x="44729" y="312033"/>
                    <a:pt x="89457" y="154518"/>
                    <a:pt x="134186" y="0"/>
                  </a:cubicBezTo>
                  <a:close/>
                </a:path>
              </a:pathLst>
            </a:custGeom>
            <a:solidFill>
              <a:schemeClr val="accent3">
                <a:alpha val="27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>
              <a:off x="3898165" y="2146656"/>
              <a:ext cx="561143" cy="695329"/>
            </a:xfrm>
            <a:custGeom>
              <a:avLst/>
              <a:gdLst>
                <a:gd name="connsiteX0" fmla="*/ 0 w 561143"/>
                <a:gd name="connsiteY0" fmla="*/ 695330 h 695329"/>
                <a:gd name="connsiteX1" fmla="*/ 426957 w 561143"/>
                <a:gd name="connsiteY1" fmla="*/ 463553 h 695329"/>
                <a:gd name="connsiteX2" fmla="*/ 561143 w 561143"/>
                <a:gd name="connsiteY2" fmla="*/ 0 h 69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143" h="695329">
                  <a:moveTo>
                    <a:pt x="0" y="695330"/>
                  </a:moveTo>
                  <a:lnTo>
                    <a:pt x="426957" y="463553"/>
                  </a:lnTo>
                  <a:lnTo>
                    <a:pt x="56114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2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>
              <a:off x="3895167" y="2607211"/>
              <a:ext cx="878311" cy="329366"/>
            </a:xfrm>
            <a:custGeom>
              <a:avLst/>
              <a:gdLst>
                <a:gd name="connsiteX0" fmla="*/ 0 w 878311"/>
                <a:gd name="connsiteY0" fmla="*/ 231777 h 329366"/>
                <a:gd name="connsiteX1" fmla="*/ 878311 w 878311"/>
                <a:gd name="connsiteY1" fmla="*/ 329367 h 329366"/>
                <a:gd name="connsiteX2" fmla="*/ 426957 w 878311"/>
                <a:gd name="connsiteY2" fmla="*/ 0 h 32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8311" h="329366">
                  <a:moveTo>
                    <a:pt x="0" y="231777"/>
                  </a:moveTo>
                  <a:lnTo>
                    <a:pt x="878311" y="329367"/>
                  </a:lnTo>
                  <a:lnTo>
                    <a:pt x="426957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25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4" name="图形 3"/>
          <p:cNvGrpSpPr/>
          <p:nvPr>
            <p:custDataLst>
              <p:tags r:id="rId6"/>
            </p:custDataLst>
          </p:nvPr>
        </p:nvGrpSpPr>
        <p:grpSpPr>
          <a:xfrm>
            <a:off x="8444115" y="5272101"/>
            <a:ext cx="1247370" cy="1236132"/>
            <a:chOff x="662494" y="1582515"/>
            <a:chExt cx="1354063" cy="1341864"/>
          </a:xfrm>
          <a:solidFill>
            <a:schemeClr val="accent1"/>
          </a:solidFill>
        </p:grpSpPr>
        <p:sp>
          <p:nvSpPr>
            <p:cNvPr id="15" name="任意多边形: 形状 14"/>
            <p:cNvSpPr/>
            <p:nvPr>
              <p:custDataLst>
                <p:tags r:id="rId7"/>
              </p:custDataLst>
            </p:nvPr>
          </p:nvSpPr>
          <p:spPr>
            <a:xfrm>
              <a:off x="1428018" y="1582515"/>
              <a:ext cx="585540" cy="1341864"/>
            </a:xfrm>
            <a:custGeom>
              <a:avLst/>
              <a:gdLst>
                <a:gd name="connsiteX0" fmla="*/ 146385 w 585540"/>
                <a:gd name="connsiteY0" fmla="*/ 0 h 1341864"/>
                <a:gd name="connsiteX1" fmla="*/ 585541 w 585540"/>
                <a:gd name="connsiteY1" fmla="*/ 1341865 h 1341864"/>
                <a:gd name="connsiteX2" fmla="*/ 0 w 585540"/>
                <a:gd name="connsiteY2" fmla="*/ 707529 h 134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5540" h="1341864">
                  <a:moveTo>
                    <a:pt x="146385" y="0"/>
                  </a:moveTo>
                  <a:lnTo>
                    <a:pt x="585541" y="1341865"/>
                  </a:lnTo>
                  <a:lnTo>
                    <a:pt x="0" y="707529"/>
                  </a:lnTo>
                  <a:close/>
                </a:path>
              </a:pathLst>
            </a:custGeom>
            <a:solidFill>
              <a:schemeClr val="accent3">
                <a:alpha val="21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8"/>
              </p:custDataLst>
            </p:nvPr>
          </p:nvSpPr>
          <p:spPr>
            <a:xfrm>
              <a:off x="662494" y="1582515"/>
              <a:ext cx="914907" cy="707528"/>
            </a:xfrm>
            <a:custGeom>
              <a:avLst/>
              <a:gdLst>
                <a:gd name="connsiteX0" fmla="*/ 0 w 914907"/>
                <a:gd name="connsiteY0" fmla="*/ 585541 h 707528"/>
                <a:gd name="connsiteX1" fmla="*/ 768522 w 914907"/>
                <a:gd name="connsiteY1" fmla="*/ 707529 h 707528"/>
                <a:gd name="connsiteX2" fmla="*/ 914908 w 914907"/>
                <a:gd name="connsiteY2" fmla="*/ 0 h 70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907" h="707528">
                  <a:moveTo>
                    <a:pt x="0" y="585541"/>
                  </a:moveTo>
                  <a:lnTo>
                    <a:pt x="768522" y="707529"/>
                  </a:lnTo>
                  <a:lnTo>
                    <a:pt x="914908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28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9"/>
              </p:custDataLst>
            </p:nvPr>
          </p:nvSpPr>
          <p:spPr>
            <a:xfrm>
              <a:off x="662494" y="2168055"/>
              <a:ext cx="1354063" cy="756323"/>
            </a:xfrm>
            <a:custGeom>
              <a:avLst/>
              <a:gdLst>
                <a:gd name="connsiteX0" fmla="*/ 1354063 w 1354063"/>
                <a:gd name="connsiteY0" fmla="*/ 756324 h 756323"/>
                <a:gd name="connsiteX1" fmla="*/ 0 w 1354063"/>
                <a:gd name="connsiteY1" fmla="*/ 0 h 756323"/>
                <a:gd name="connsiteX2" fmla="*/ 768522 w 1354063"/>
                <a:gd name="connsiteY2" fmla="*/ 121988 h 75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4063" h="756323">
                  <a:moveTo>
                    <a:pt x="1354063" y="756324"/>
                  </a:moveTo>
                  <a:lnTo>
                    <a:pt x="0" y="0"/>
                  </a:lnTo>
                  <a:lnTo>
                    <a:pt x="768522" y="121988"/>
                  </a:lnTo>
                  <a:close/>
                </a:path>
              </a:pathLst>
            </a:custGeom>
            <a:solidFill>
              <a:schemeClr val="accent5">
                <a:lumMod val="75000"/>
                <a:alpha val="44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06705" y="247015"/>
            <a:ext cx="11692255" cy="6311900"/>
          </a:xfrm>
          <a:prstGeom prst="rect">
            <a:avLst/>
          </a:prstGeom>
          <a:solidFill>
            <a:schemeClr val="tx2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8" name="组合 7"/>
          <p:cNvGrpSpPr/>
          <p:nvPr>
            <p:custDataLst>
              <p:tags r:id="rId8"/>
            </p:custDataLst>
          </p:nvPr>
        </p:nvGrpSpPr>
        <p:grpSpPr>
          <a:xfrm rot="10800000">
            <a:off x="10624881" y="146377"/>
            <a:ext cx="1482726" cy="1826423"/>
            <a:chOff x="8882756" y="-2537842"/>
            <a:chExt cx="4576901" cy="5637829"/>
          </a:xfrm>
        </p:grpSpPr>
        <p:grpSp>
          <p:nvGrpSpPr>
            <p:cNvPr id="10" name="图形 3"/>
            <p:cNvGrpSpPr/>
            <p:nvPr userDrawn="1"/>
          </p:nvGrpSpPr>
          <p:grpSpPr>
            <a:xfrm>
              <a:off x="9866766" y="-72956"/>
              <a:ext cx="3592891" cy="3172943"/>
              <a:chOff x="2736284" y="3558715"/>
              <a:chExt cx="1878610" cy="1659032"/>
            </a:xfrm>
            <a:solidFill>
              <a:schemeClr val="accent1"/>
            </a:solidFill>
          </p:grpSpPr>
          <p:sp>
            <p:nvSpPr>
              <p:cNvPr id="11" name="任意多边形: 形状 10"/>
              <p:cNvSpPr/>
              <p:nvPr>
                <p:custDataLst>
                  <p:tags r:id="rId9"/>
                </p:custDataLst>
              </p:nvPr>
            </p:nvSpPr>
            <p:spPr>
              <a:xfrm>
                <a:off x="2736284" y="3558715"/>
                <a:ext cx="1878610" cy="634335"/>
              </a:xfrm>
              <a:custGeom>
                <a:avLst/>
                <a:gdLst>
                  <a:gd name="connsiteX0" fmla="*/ 0 w 1878610"/>
                  <a:gd name="connsiteY0" fmla="*/ 548945 h 634335"/>
                  <a:gd name="connsiteX1" fmla="*/ 1878610 w 1878610"/>
                  <a:gd name="connsiteY1" fmla="*/ 0 h 634335"/>
                  <a:gd name="connsiteX2" fmla="*/ 975902 w 1878610"/>
                  <a:gd name="connsiteY2" fmla="*/ 634336 h 63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8610" h="634335">
                    <a:moveTo>
                      <a:pt x="0" y="548945"/>
                    </a:moveTo>
                    <a:lnTo>
                      <a:pt x="1878610" y="0"/>
                    </a:lnTo>
                    <a:lnTo>
                      <a:pt x="975902" y="634336"/>
                    </a:lnTo>
                    <a:close/>
                  </a:path>
                </a:pathLst>
              </a:custGeom>
              <a:solidFill>
                <a:schemeClr val="accent2"/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10"/>
                </p:custDataLst>
              </p:nvPr>
            </p:nvSpPr>
            <p:spPr>
              <a:xfrm>
                <a:off x="3660393" y="3558715"/>
                <a:ext cx="951503" cy="1659032"/>
              </a:xfrm>
              <a:custGeom>
                <a:avLst/>
                <a:gdLst>
                  <a:gd name="connsiteX0" fmla="*/ 0 w 951503"/>
                  <a:gd name="connsiteY0" fmla="*/ 1659033 h 1659032"/>
                  <a:gd name="connsiteX1" fmla="*/ 951504 w 951503"/>
                  <a:gd name="connsiteY1" fmla="*/ 0 h 1659032"/>
                  <a:gd name="connsiteX2" fmla="*/ 48795 w 951503"/>
                  <a:gd name="connsiteY2" fmla="*/ 634336 h 1659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1503" h="1659032">
                    <a:moveTo>
                      <a:pt x="0" y="1659033"/>
                    </a:moveTo>
                    <a:lnTo>
                      <a:pt x="951504" y="0"/>
                    </a:lnTo>
                    <a:lnTo>
                      <a:pt x="48795" y="63433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11"/>
                </p:custDataLst>
              </p:nvPr>
            </p:nvSpPr>
            <p:spPr>
              <a:xfrm>
                <a:off x="2736284" y="4107660"/>
                <a:ext cx="975901" cy="1110087"/>
              </a:xfrm>
              <a:custGeom>
                <a:avLst/>
                <a:gdLst>
                  <a:gd name="connsiteX0" fmla="*/ 0 w 975901"/>
                  <a:gd name="connsiteY0" fmla="*/ 0 h 1110087"/>
                  <a:gd name="connsiteX1" fmla="*/ 927106 w 975901"/>
                  <a:gd name="connsiteY1" fmla="*/ 1110088 h 1110087"/>
                  <a:gd name="connsiteX2" fmla="*/ 975902 w 975901"/>
                  <a:gd name="connsiteY2" fmla="*/ 85391 h 111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5901" h="1110087">
                    <a:moveTo>
                      <a:pt x="0" y="0"/>
                    </a:moveTo>
                    <a:lnTo>
                      <a:pt x="927106" y="1110088"/>
                    </a:lnTo>
                    <a:lnTo>
                      <a:pt x="975902" y="85391"/>
                    </a:lnTo>
                    <a:close/>
                  </a:path>
                </a:pathLst>
              </a:custGeom>
              <a:solidFill>
                <a:schemeClr val="accent5">
                  <a:lumMod val="65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图形 3"/>
            <p:cNvGrpSpPr/>
            <p:nvPr userDrawn="1"/>
          </p:nvGrpSpPr>
          <p:grpSpPr>
            <a:xfrm>
              <a:off x="8882756" y="-2537842"/>
              <a:ext cx="1957586" cy="1939950"/>
              <a:chOff x="662494" y="1582515"/>
              <a:chExt cx="1354063" cy="1341864"/>
            </a:xfrm>
            <a:solidFill>
              <a:schemeClr val="accent1"/>
            </a:solidFill>
          </p:grpSpPr>
          <p:sp>
            <p:nvSpPr>
              <p:cNvPr id="16" name="任意多边形: 形状 15"/>
              <p:cNvSpPr/>
              <p:nvPr>
                <p:custDataLst>
                  <p:tags r:id="rId12"/>
                </p:custDataLst>
              </p:nvPr>
            </p:nvSpPr>
            <p:spPr>
              <a:xfrm>
                <a:off x="1428018" y="1582515"/>
                <a:ext cx="585540" cy="1341864"/>
              </a:xfrm>
              <a:custGeom>
                <a:avLst/>
                <a:gdLst>
                  <a:gd name="connsiteX0" fmla="*/ 146385 w 585540"/>
                  <a:gd name="connsiteY0" fmla="*/ 0 h 1341864"/>
                  <a:gd name="connsiteX1" fmla="*/ 585541 w 585540"/>
                  <a:gd name="connsiteY1" fmla="*/ 1341865 h 1341864"/>
                  <a:gd name="connsiteX2" fmla="*/ 0 w 585540"/>
                  <a:gd name="connsiteY2" fmla="*/ 707529 h 134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5540" h="1341864">
                    <a:moveTo>
                      <a:pt x="146385" y="0"/>
                    </a:moveTo>
                    <a:lnTo>
                      <a:pt x="585541" y="1341865"/>
                    </a:lnTo>
                    <a:lnTo>
                      <a:pt x="0" y="707529"/>
                    </a:lnTo>
                    <a:close/>
                  </a:path>
                </a:pathLst>
              </a:custGeom>
              <a:solidFill>
                <a:schemeClr val="accent3"/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>
                <p:custDataLst>
                  <p:tags r:id="rId13"/>
                </p:custDataLst>
              </p:nvPr>
            </p:nvSpPr>
            <p:spPr>
              <a:xfrm>
                <a:off x="662494" y="1582515"/>
                <a:ext cx="914907" cy="707528"/>
              </a:xfrm>
              <a:custGeom>
                <a:avLst/>
                <a:gdLst>
                  <a:gd name="connsiteX0" fmla="*/ 0 w 914907"/>
                  <a:gd name="connsiteY0" fmla="*/ 585541 h 707528"/>
                  <a:gd name="connsiteX1" fmla="*/ 768522 w 914907"/>
                  <a:gd name="connsiteY1" fmla="*/ 707529 h 707528"/>
                  <a:gd name="connsiteX2" fmla="*/ 914908 w 914907"/>
                  <a:gd name="connsiteY2" fmla="*/ 0 h 707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907" h="707528">
                    <a:moveTo>
                      <a:pt x="0" y="585541"/>
                    </a:moveTo>
                    <a:lnTo>
                      <a:pt x="768522" y="707529"/>
                    </a:lnTo>
                    <a:lnTo>
                      <a:pt x="91490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14"/>
                </p:custDataLst>
              </p:nvPr>
            </p:nvSpPr>
            <p:spPr>
              <a:xfrm>
                <a:off x="662494" y="2168055"/>
                <a:ext cx="1354063" cy="756323"/>
              </a:xfrm>
              <a:custGeom>
                <a:avLst/>
                <a:gdLst>
                  <a:gd name="connsiteX0" fmla="*/ 1354063 w 1354063"/>
                  <a:gd name="connsiteY0" fmla="*/ 756324 h 756323"/>
                  <a:gd name="connsiteX1" fmla="*/ 0 w 1354063"/>
                  <a:gd name="connsiteY1" fmla="*/ 0 h 756323"/>
                  <a:gd name="connsiteX2" fmla="*/ 768522 w 1354063"/>
                  <a:gd name="connsiteY2" fmla="*/ 121988 h 756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54063" h="756323">
                    <a:moveTo>
                      <a:pt x="1354063" y="756324"/>
                    </a:moveTo>
                    <a:lnTo>
                      <a:pt x="0" y="0"/>
                    </a:lnTo>
                    <a:lnTo>
                      <a:pt x="768522" y="12198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3" name="图形 3"/>
          <p:cNvGrpSpPr/>
          <p:nvPr>
            <p:custDataLst>
              <p:tags r:id="rId3"/>
            </p:custDataLst>
          </p:nvPr>
        </p:nvGrpSpPr>
        <p:grpSpPr>
          <a:xfrm>
            <a:off x="2474131" y="5570841"/>
            <a:ext cx="878311" cy="795918"/>
            <a:chOff x="3895167" y="2140661"/>
            <a:chExt cx="878311" cy="795918"/>
          </a:xfrm>
          <a:solidFill>
            <a:schemeClr val="accent1"/>
          </a:solidFill>
        </p:grpSpPr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4319126" y="2140661"/>
              <a:ext cx="451354" cy="795918"/>
            </a:xfrm>
            <a:custGeom>
              <a:avLst/>
              <a:gdLst>
                <a:gd name="connsiteX0" fmla="*/ 134186 w 451354"/>
                <a:gd name="connsiteY0" fmla="*/ 0 h 792919"/>
                <a:gd name="connsiteX1" fmla="*/ 451354 w 451354"/>
                <a:gd name="connsiteY1" fmla="*/ 792920 h 792919"/>
                <a:gd name="connsiteX2" fmla="*/ 0 w 451354"/>
                <a:gd name="connsiteY2" fmla="*/ 463553 h 792919"/>
                <a:gd name="connsiteX0-1" fmla="*/ 134186 w 451354"/>
                <a:gd name="connsiteY0-2" fmla="*/ 0 h 795918"/>
                <a:gd name="connsiteX1-3" fmla="*/ 451354 w 451354"/>
                <a:gd name="connsiteY1-4" fmla="*/ 795918 h 795918"/>
                <a:gd name="connsiteX2-5" fmla="*/ 0 w 451354"/>
                <a:gd name="connsiteY2-6" fmla="*/ 466551 h 795918"/>
                <a:gd name="connsiteX3" fmla="*/ 134186 w 451354"/>
                <a:gd name="connsiteY3" fmla="*/ 0 h 795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" y="connsiteY3"/>
                </a:cxn>
              </a:cxnLst>
              <a:rect l="l" t="t" r="r" b="b"/>
              <a:pathLst>
                <a:path w="451354" h="795918">
                  <a:moveTo>
                    <a:pt x="134186" y="0"/>
                  </a:moveTo>
                  <a:lnTo>
                    <a:pt x="451354" y="795918"/>
                  </a:lnTo>
                  <a:lnTo>
                    <a:pt x="0" y="466551"/>
                  </a:lnTo>
                  <a:cubicBezTo>
                    <a:pt x="44729" y="312033"/>
                    <a:pt x="89457" y="154518"/>
                    <a:pt x="134186" y="0"/>
                  </a:cubicBezTo>
                  <a:close/>
                </a:path>
              </a:pathLst>
            </a:custGeom>
            <a:solidFill>
              <a:schemeClr val="accent3">
                <a:alpha val="27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3898165" y="2146656"/>
              <a:ext cx="561143" cy="695329"/>
            </a:xfrm>
            <a:custGeom>
              <a:avLst/>
              <a:gdLst>
                <a:gd name="connsiteX0" fmla="*/ 0 w 561143"/>
                <a:gd name="connsiteY0" fmla="*/ 695330 h 695329"/>
                <a:gd name="connsiteX1" fmla="*/ 426957 w 561143"/>
                <a:gd name="connsiteY1" fmla="*/ 463553 h 695329"/>
                <a:gd name="connsiteX2" fmla="*/ 561143 w 561143"/>
                <a:gd name="connsiteY2" fmla="*/ 0 h 69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143" h="695329">
                  <a:moveTo>
                    <a:pt x="0" y="695330"/>
                  </a:moveTo>
                  <a:lnTo>
                    <a:pt x="426957" y="463553"/>
                  </a:lnTo>
                  <a:lnTo>
                    <a:pt x="56114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2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6"/>
              </p:custDataLst>
            </p:nvPr>
          </p:nvSpPr>
          <p:spPr>
            <a:xfrm>
              <a:off x="3895167" y="2607211"/>
              <a:ext cx="878311" cy="329366"/>
            </a:xfrm>
            <a:custGeom>
              <a:avLst/>
              <a:gdLst>
                <a:gd name="connsiteX0" fmla="*/ 0 w 878311"/>
                <a:gd name="connsiteY0" fmla="*/ 231777 h 329366"/>
                <a:gd name="connsiteX1" fmla="*/ 878311 w 878311"/>
                <a:gd name="connsiteY1" fmla="*/ 329367 h 329366"/>
                <a:gd name="connsiteX2" fmla="*/ 426957 w 878311"/>
                <a:gd name="connsiteY2" fmla="*/ 0 h 32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8311" h="329366">
                  <a:moveTo>
                    <a:pt x="0" y="231777"/>
                  </a:moveTo>
                  <a:lnTo>
                    <a:pt x="878311" y="329367"/>
                  </a:lnTo>
                  <a:lnTo>
                    <a:pt x="426957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25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7" name="图形 3"/>
          <p:cNvGrpSpPr/>
          <p:nvPr>
            <p:custDataLst>
              <p:tags r:id="rId7"/>
            </p:custDataLst>
          </p:nvPr>
        </p:nvGrpSpPr>
        <p:grpSpPr>
          <a:xfrm>
            <a:off x="132666" y="5439806"/>
            <a:ext cx="1247370" cy="1236132"/>
            <a:chOff x="662494" y="1582515"/>
            <a:chExt cx="1354063" cy="1341864"/>
          </a:xfrm>
          <a:solidFill>
            <a:schemeClr val="accent1"/>
          </a:solidFill>
        </p:grpSpPr>
        <p:sp>
          <p:nvSpPr>
            <p:cNvPr id="19" name="任意多边形: 形状 18"/>
            <p:cNvSpPr/>
            <p:nvPr>
              <p:custDataLst>
                <p:tags r:id="rId8"/>
              </p:custDataLst>
            </p:nvPr>
          </p:nvSpPr>
          <p:spPr>
            <a:xfrm>
              <a:off x="1428018" y="1582515"/>
              <a:ext cx="585540" cy="1341864"/>
            </a:xfrm>
            <a:custGeom>
              <a:avLst/>
              <a:gdLst>
                <a:gd name="connsiteX0" fmla="*/ 146385 w 585540"/>
                <a:gd name="connsiteY0" fmla="*/ 0 h 1341864"/>
                <a:gd name="connsiteX1" fmla="*/ 585541 w 585540"/>
                <a:gd name="connsiteY1" fmla="*/ 1341865 h 1341864"/>
                <a:gd name="connsiteX2" fmla="*/ 0 w 585540"/>
                <a:gd name="connsiteY2" fmla="*/ 707529 h 134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5540" h="1341864">
                  <a:moveTo>
                    <a:pt x="146385" y="0"/>
                  </a:moveTo>
                  <a:lnTo>
                    <a:pt x="585541" y="1341865"/>
                  </a:lnTo>
                  <a:lnTo>
                    <a:pt x="0" y="707529"/>
                  </a:lnTo>
                  <a:close/>
                </a:path>
              </a:pathLst>
            </a:custGeom>
            <a:solidFill>
              <a:schemeClr val="accent3">
                <a:alpha val="21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>
              <p:custDataLst>
                <p:tags r:id="rId9"/>
              </p:custDataLst>
            </p:nvPr>
          </p:nvSpPr>
          <p:spPr>
            <a:xfrm>
              <a:off x="662494" y="1582515"/>
              <a:ext cx="914907" cy="707528"/>
            </a:xfrm>
            <a:custGeom>
              <a:avLst/>
              <a:gdLst>
                <a:gd name="connsiteX0" fmla="*/ 0 w 914907"/>
                <a:gd name="connsiteY0" fmla="*/ 585541 h 707528"/>
                <a:gd name="connsiteX1" fmla="*/ 768522 w 914907"/>
                <a:gd name="connsiteY1" fmla="*/ 707529 h 707528"/>
                <a:gd name="connsiteX2" fmla="*/ 914908 w 914907"/>
                <a:gd name="connsiteY2" fmla="*/ 0 h 70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907" h="707528">
                  <a:moveTo>
                    <a:pt x="0" y="585541"/>
                  </a:moveTo>
                  <a:lnTo>
                    <a:pt x="768522" y="707529"/>
                  </a:lnTo>
                  <a:lnTo>
                    <a:pt x="914908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28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>
              <p:custDataLst>
                <p:tags r:id="rId10"/>
              </p:custDataLst>
            </p:nvPr>
          </p:nvSpPr>
          <p:spPr>
            <a:xfrm>
              <a:off x="662494" y="2168055"/>
              <a:ext cx="1354063" cy="756323"/>
            </a:xfrm>
            <a:custGeom>
              <a:avLst/>
              <a:gdLst>
                <a:gd name="connsiteX0" fmla="*/ 1354063 w 1354063"/>
                <a:gd name="connsiteY0" fmla="*/ 756324 h 756323"/>
                <a:gd name="connsiteX1" fmla="*/ 0 w 1354063"/>
                <a:gd name="connsiteY1" fmla="*/ 0 h 756323"/>
                <a:gd name="connsiteX2" fmla="*/ 768522 w 1354063"/>
                <a:gd name="connsiteY2" fmla="*/ 121988 h 75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4063" h="756323">
                  <a:moveTo>
                    <a:pt x="1354063" y="756324"/>
                  </a:moveTo>
                  <a:lnTo>
                    <a:pt x="0" y="0"/>
                  </a:lnTo>
                  <a:lnTo>
                    <a:pt x="768522" y="121988"/>
                  </a:lnTo>
                  <a:close/>
                </a:path>
              </a:pathLst>
            </a:custGeom>
            <a:solidFill>
              <a:schemeClr val="accent5">
                <a:lumMod val="75000"/>
                <a:alpha val="44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5101200" y="769939"/>
            <a:ext cx="6480000" cy="508793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>
              <a:alpha val="4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rot="10800000">
            <a:off x="10624881" y="146377"/>
            <a:ext cx="1482726" cy="1826423"/>
            <a:chOff x="8882756" y="-2537842"/>
            <a:chExt cx="4576901" cy="5637829"/>
          </a:xfrm>
        </p:grpSpPr>
        <p:grpSp>
          <p:nvGrpSpPr>
            <p:cNvPr id="13" name="图形 3"/>
            <p:cNvGrpSpPr/>
            <p:nvPr userDrawn="1"/>
          </p:nvGrpSpPr>
          <p:grpSpPr>
            <a:xfrm>
              <a:off x="9866766" y="-72956"/>
              <a:ext cx="3592891" cy="3172943"/>
              <a:chOff x="2736284" y="3558715"/>
              <a:chExt cx="1878610" cy="1659032"/>
            </a:xfrm>
            <a:solidFill>
              <a:schemeClr val="accent1"/>
            </a:solidFill>
          </p:grpSpPr>
          <p:sp>
            <p:nvSpPr>
              <p:cNvPr id="18" name="任意多边形: 形状 17"/>
              <p:cNvSpPr/>
              <p:nvPr>
                <p:custDataLst>
                  <p:tags r:id="rId4"/>
                </p:custDataLst>
              </p:nvPr>
            </p:nvSpPr>
            <p:spPr>
              <a:xfrm>
                <a:off x="2736284" y="3558715"/>
                <a:ext cx="1878610" cy="634335"/>
              </a:xfrm>
              <a:custGeom>
                <a:avLst/>
                <a:gdLst>
                  <a:gd name="connsiteX0" fmla="*/ 0 w 1878610"/>
                  <a:gd name="connsiteY0" fmla="*/ 548945 h 634335"/>
                  <a:gd name="connsiteX1" fmla="*/ 1878610 w 1878610"/>
                  <a:gd name="connsiteY1" fmla="*/ 0 h 634335"/>
                  <a:gd name="connsiteX2" fmla="*/ 975902 w 1878610"/>
                  <a:gd name="connsiteY2" fmla="*/ 634336 h 63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8610" h="634335">
                    <a:moveTo>
                      <a:pt x="0" y="548945"/>
                    </a:moveTo>
                    <a:lnTo>
                      <a:pt x="1878610" y="0"/>
                    </a:lnTo>
                    <a:lnTo>
                      <a:pt x="975902" y="634336"/>
                    </a:lnTo>
                    <a:close/>
                  </a:path>
                </a:pathLst>
              </a:custGeom>
              <a:solidFill>
                <a:schemeClr val="accent2"/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>
                <p:custDataLst>
                  <p:tags r:id="rId5"/>
                </p:custDataLst>
              </p:nvPr>
            </p:nvSpPr>
            <p:spPr>
              <a:xfrm>
                <a:off x="3660393" y="3558715"/>
                <a:ext cx="951503" cy="1659032"/>
              </a:xfrm>
              <a:custGeom>
                <a:avLst/>
                <a:gdLst>
                  <a:gd name="connsiteX0" fmla="*/ 0 w 951503"/>
                  <a:gd name="connsiteY0" fmla="*/ 1659033 h 1659032"/>
                  <a:gd name="connsiteX1" fmla="*/ 951504 w 951503"/>
                  <a:gd name="connsiteY1" fmla="*/ 0 h 1659032"/>
                  <a:gd name="connsiteX2" fmla="*/ 48795 w 951503"/>
                  <a:gd name="connsiteY2" fmla="*/ 634336 h 1659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1503" h="1659032">
                    <a:moveTo>
                      <a:pt x="0" y="1659033"/>
                    </a:moveTo>
                    <a:lnTo>
                      <a:pt x="951504" y="0"/>
                    </a:lnTo>
                    <a:lnTo>
                      <a:pt x="48795" y="63433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>
                <p:custDataLst>
                  <p:tags r:id="rId6"/>
                </p:custDataLst>
              </p:nvPr>
            </p:nvSpPr>
            <p:spPr>
              <a:xfrm>
                <a:off x="2736284" y="4107660"/>
                <a:ext cx="975901" cy="1110087"/>
              </a:xfrm>
              <a:custGeom>
                <a:avLst/>
                <a:gdLst>
                  <a:gd name="connsiteX0" fmla="*/ 0 w 975901"/>
                  <a:gd name="connsiteY0" fmla="*/ 0 h 1110087"/>
                  <a:gd name="connsiteX1" fmla="*/ 927106 w 975901"/>
                  <a:gd name="connsiteY1" fmla="*/ 1110088 h 1110087"/>
                  <a:gd name="connsiteX2" fmla="*/ 975902 w 975901"/>
                  <a:gd name="connsiteY2" fmla="*/ 85391 h 111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5901" h="1110087">
                    <a:moveTo>
                      <a:pt x="0" y="0"/>
                    </a:moveTo>
                    <a:lnTo>
                      <a:pt x="927106" y="1110088"/>
                    </a:lnTo>
                    <a:lnTo>
                      <a:pt x="975902" y="85391"/>
                    </a:lnTo>
                    <a:close/>
                  </a:path>
                </a:pathLst>
              </a:custGeom>
              <a:solidFill>
                <a:schemeClr val="accent5">
                  <a:lumMod val="65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图形 3"/>
            <p:cNvGrpSpPr/>
            <p:nvPr userDrawn="1"/>
          </p:nvGrpSpPr>
          <p:grpSpPr>
            <a:xfrm>
              <a:off x="8882756" y="-2537842"/>
              <a:ext cx="1957586" cy="1939950"/>
              <a:chOff x="662494" y="1582515"/>
              <a:chExt cx="1354063" cy="1341864"/>
            </a:xfrm>
            <a:solidFill>
              <a:schemeClr val="accent1"/>
            </a:solidFill>
          </p:grpSpPr>
          <p:sp>
            <p:nvSpPr>
              <p:cNvPr id="15" name="任意多边形: 形状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1428018" y="1582515"/>
                <a:ext cx="585540" cy="1341864"/>
              </a:xfrm>
              <a:custGeom>
                <a:avLst/>
                <a:gdLst>
                  <a:gd name="connsiteX0" fmla="*/ 146385 w 585540"/>
                  <a:gd name="connsiteY0" fmla="*/ 0 h 1341864"/>
                  <a:gd name="connsiteX1" fmla="*/ 585541 w 585540"/>
                  <a:gd name="connsiteY1" fmla="*/ 1341865 h 1341864"/>
                  <a:gd name="connsiteX2" fmla="*/ 0 w 585540"/>
                  <a:gd name="connsiteY2" fmla="*/ 707529 h 134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5540" h="1341864">
                    <a:moveTo>
                      <a:pt x="146385" y="0"/>
                    </a:moveTo>
                    <a:lnTo>
                      <a:pt x="585541" y="1341865"/>
                    </a:lnTo>
                    <a:lnTo>
                      <a:pt x="0" y="707529"/>
                    </a:lnTo>
                    <a:close/>
                  </a:path>
                </a:pathLst>
              </a:custGeom>
              <a:solidFill>
                <a:schemeClr val="accent3"/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>
                <p:custDataLst>
                  <p:tags r:id="rId8"/>
                </p:custDataLst>
              </p:nvPr>
            </p:nvSpPr>
            <p:spPr>
              <a:xfrm>
                <a:off x="662494" y="1582515"/>
                <a:ext cx="914907" cy="707528"/>
              </a:xfrm>
              <a:custGeom>
                <a:avLst/>
                <a:gdLst>
                  <a:gd name="connsiteX0" fmla="*/ 0 w 914907"/>
                  <a:gd name="connsiteY0" fmla="*/ 585541 h 707528"/>
                  <a:gd name="connsiteX1" fmla="*/ 768522 w 914907"/>
                  <a:gd name="connsiteY1" fmla="*/ 707529 h 707528"/>
                  <a:gd name="connsiteX2" fmla="*/ 914908 w 914907"/>
                  <a:gd name="connsiteY2" fmla="*/ 0 h 707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907" h="707528">
                    <a:moveTo>
                      <a:pt x="0" y="585541"/>
                    </a:moveTo>
                    <a:lnTo>
                      <a:pt x="768522" y="707529"/>
                    </a:lnTo>
                    <a:lnTo>
                      <a:pt x="914908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662494" y="2168055"/>
                <a:ext cx="1354063" cy="756323"/>
              </a:xfrm>
              <a:custGeom>
                <a:avLst/>
                <a:gdLst>
                  <a:gd name="connsiteX0" fmla="*/ 1354063 w 1354063"/>
                  <a:gd name="connsiteY0" fmla="*/ 756324 h 756323"/>
                  <a:gd name="connsiteX1" fmla="*/ 0 w 1354063"/>
                  <a:gd name="connsiteY1" fmla="*/ 0 h 756323"/>
                  <a:gd name="connsiteX2" fmla="*/ 768522 w 1354063"/>
                  <a:gd name="connsiteY2" fmla="*/ 121988 h 756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54063" h="756323">
                    <a:moveTo>
                      <a:pt x="1354063" y="756324"/>
                    </a:moveTo>
                    <a:lnTo>
                      <a:pt x="0" y="0"/>
                    </a:lnTo>
                    <a:lnTo>
                      <a:pt x="768522" y="12198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 rot="10800000">
            <a:off x="10624881" y="146377"/>
            <a:ext cx="1482726" cy="1826423"/>
            <a:chOff x="8882756" y="-2537842"/>
            <a:chExt cx="4576901" cy="5637829"/>
          </a:xfrm>
        </p:grpSpPr>
        <p:grpSp>
          <p:nvGrpSpPr>
            <p:cNvPr id="11" name="图形 3"/>
            <p:cNvGrpSpPr/>
            <p:nvPr userDrawn="1"/>
          </p:nvGrpSpPr>
          <p:grpSpPr>
            <a:xfrm>
              <a:off x="9866766" y="-72956"/>
              <a:ext cx="3592891" cy="3172943"/>
              <a:chOff x="2736284" y="3558715"/>
              <a:chExt cx="1878610" cy="1659032"/>
            </a:xfrm>
            <a:solidFill>
              <a:schemeClr val="accent1"/>
            </a:solidFill>
          </p:grpSpPr>
          <p:sp>
            <p:nvSpPr>
              <p:cNvPr id="16" name="任意多边形: 形状 15"/>
              <p:cNvSpPr/>
              <p:nvPr>
                <p:custDataLst>
                  <p:tags r:id="rId3"/>
                </p:custDataLst>
              </p:nvPr>
            </p:nvSpPr>
            <p:spPr>
              <a:xfrm>
                <a:off x="2736284" y="3558715"/>
                <a:ext cx="1878610" cy="634335"/>
              </a:xfrm>
              <a:custGeom>
                <a:avLst/>
                <a:gdLst>
                  <a:gd name="connsiteX0" fmla="*/ 0 w 1878610"/>
                  <a:gd name="connsiteY0" fmla="*/ 548945 h 634335"/>
                  <a:gd name="connsiteX1" fmla="*/ 1878610 w 1878610"/>
                  <a:gd name="connsiteY1" fmla="*/ 0 h 634335"/>
                  <a:gd name="connsiteX2" fmla="*/ 975902 w 1878610"/>
                  <a:gd name="connsiteY2" fmla="*/ 634336 h 63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8610" h="634335">
                    <a:moveTo>
                      <a:pt x="0" y="548945"/>
                    </a:moveTo>
                    <a:lnTo>
                      <a:pt x="1878610" y="0"/>
                    </a:lnTo>
                    <a:lnTo>
                      <a:pt x="975902" y="634336"/>
                    </a:lnTo>
                    <a:close/>
                  </a:path>
                </a:pathLst>
              </a:custGeom>
              <a:solidFill>
                <a:schemeClr val="accent2"/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>
                <p:custDataLst>
                  <p:tags r:id="rId4"/>
                </p:custDataLst>
              </p:nvPr>
            </p:nvSpPr>
            <p:spPr>
              <a:xfrm>
                <a:off x="3660393" y="3558715"/>
                <a:ext cx="951503" cy="1659032"/>
              </a:xfrm>
              <a:custGeom>
                <a:avLst/>
                <a:gdLst>
                  <a:gd name="connsiteX0" fmla="*/ 0 w 951503"/>
                  <a:gd name="connsiteY0" fmla="*/ 1659033 h 1659032"/>
                  <a:gd name="connsiteX1" fmla="*/ 951504 w 951503"/>
                  <a:gd name="connsiteY1" fmla="*/ 0 h 1659032"/>
                  <a:gd name="connsiteX2" fmla="*/ 48795 w 951503"/>
                  <a:gd name="connsiteY2" fmla="*/ 634336 h 1659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1503" h="1659032">
                    <a:moveTo>
                      <a:pt x="0" y="1659033"/>
                    </a:moveTo>
                    <a:lnTo>
                      <a:pt x="951504" y="0"/>
                    </a:lnTo>
                    <a:lnTo>
                      <a:pt x="48795" y="63433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>
              <a:xfrm>
                <a:off x="2736284" y="4107660"/>
                <a:ext cx="975901" cy="1110087"/>
              </a:xfrm>
              <a:custGeom>
                <a:avLst/>
                <a:gdLst>
                  <a:gd name="connsiteX0" fmla="*/ 0 w 975901"/>
                  <a:gd name="connsiteY0" fmla="*/ 0 h 1110087"/>
                  <a:gd name="connsiteX1" fmla="*/ 927106 w 975901"/>
                  <a:gd name="connsiteY1" fmla="*/ 1110088 h 1110087"/>
                  <a:gd name="connsiteX2" fmla="*/ 975902 w 975901"/>
                  <a:gd name="connsiteY2" fmla="*/ 85391 h 111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5901" h="1110087">
                    <a:moveTo>
                      <a:pt x="0" y="0"/>
                    </a:moveTo>
                    <a:lnTo>
                      <a:pt x="927106" y="1110088"/>
                    </a:lnTo>
                    <a:lnTo>
                      <a:pt x="975902" y="85391"/>
                    </a:lnTo>
                    <a:close/>
                  </a:path>
                </a:pathLst>
              </a:custGeom>
              <a:solidFill>
                <a:schemeClr val="accent5">
                  <a:lumMod val="65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图形 3"/>
            <p:cNvGrpSpPr/>
            <p:nvPr userDrawn="1"/>
          </p:nvGrpSpPr>
          <p:grpSpPr>
            <a:xfrm>
              <a:off x="8882756" y="-2537842"/>
              <a:ext cx="1957586" cy="1939950"/>
              <a:chOff x="662494" y="1582515"/>
              <a:chExt cx="1354063" cy="1341864"/>
            </a:xfrm>
            <a:solidFill>
              <a:schemeClr val="accent1"/>
            </a:solidFill>
          </p:grpSpPr>
          <p:sp>
            <p:nvSpPr>
              <p:cNvPr id="13" name="任意多边形: 形状 12"/>
              <p:cNvSpPr/>
              <p:nvPr>
                <p:custDataLst>
                  <p:tags r:id="rId6"/>
                </p:custDataLst>
              </p:nvPr>
            </p:nvSpPr>
            <p:spPr>
              <a:xfrm>
                <a:off x="1428018" y="1582515"/>
                <a:ext cx="585540" cy="1341864"/>
              </a:xfrm>
              <a:custGeom>
                <a:avLst/>
                <a:gdLst>
                  <a:gd name="connsiteX0" fmla="*/ 146385 w 585540"/>
                  <a:gd name="connsiteY0" fmla="*/ 0 h 1341864"/>
                  <a:gd name="connsiteX1" fmla="*/ 585541 w 585540"/>
                  <a:gd name="connsiteY1" fmla="*/ 1341865 h 1341864"/>
                  <a:gd name="connsiteX2" fmla="*/ 0 w 585540"/>
                  <a:gd name="connsiteY2" fmla="*/ 707529 h 134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5540" h="1341864">
                    <a:moveTo>
                      <a:pt x="146385" y="0"/>
                    </a:moveTo>
                    <a:lnTo>
                      <a:pt x="585541" y="1341865"/>
                    </a:lnTo>
                    <a:lnTo>
                      <a:pt x="0" y="707529"/>
                    </a:lnTo>
                    <a:close/>
                  </a:path>
                </a:pathLst>
              </a:custGeom>
              <a:solidFill>
                <a:schemeClr val="accent3"/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7"/>
                </p:custDataLst>
              </p:nvPr>
            </p:nvSpPr>
            <p:spPr>
              <a:xfrm>
                <a:off x="662494" y="1582515"/>
                <a:ext cx="914907" cy="707528"/>
              </a:xfrm>
              <a:custGeom>
                <a:avLst/>
                <a:gdLst>
                  <a:gd name="connsiteX0" fmla="*/ 0 w 914907"/>
                  <a:gd name="connsiteY0" fmla="*/ 585541 h 707528"/>
                  <a:gd name="connsiteX1" fmla="*/ 768522 w 914907"/>
                  <a:gd name="connsiteY1" fmla="*/ 707529 h 707528"/>
                  <a:gd name="connsiteX2" fmla="*/ 914908 w 914907"/>
                  <a:gd name="connsiteY2" fmla="*/ 0 h 707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907" h="707528">
                    <a:moveTo>
                      <a:pt x="0" y="585541"/>
                    </a:moveTo>
                    <a:lnTo>
                      <a:pt x="768522" y="707529"/>
                    </a:lnTo>
                    <a:lnTo>
                      <a:pt x="91490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>
                <p:custDataLst>
                  <p:tags r:id="rId8"/>
                </p:custDataLst>
              </p:nvPr>
            </p:nvSpPr>
            <p:spPr>
              <a:xfrm>
                <a:off x="662494" y="2168055"/>
                <a:ext cx="1354063" cy="756323"/>
              </a:xfrm>
              <a:custGeom>
                <a:avLst/>
                <a:gdLst>
                  <a:gd name="connsiteX0" fmla="*/ 1354063 w 1354063"/>
                  <a:gd name="connsiteY0" fmla="*/ 756324 h 756323"/>
                  <a:gd name="connsiteX1" fmla="*/ 0 w 1354063"/>
                  <a:gd name="connsiteY1" fmla="*/ 0 h 756323"/>
                  <a:gd name="connsiteX2" fmla="*/ 768522 w 1354063"/>
                  <a:gd name="connsiteY2" fmla="*/ 121988 h 756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54063" h="756323">
                    <a:moveTo>
                      <a:pt x="1354063" y="756324"/>
                    </a:moveTo>
                    <a:lnTo>
                      <a:pt x="0" y="0"/>
                    </a:lnTo>
                    <a:lnTo>
                      <a:pt x="768522" y="12198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" name="矩形 7"/>
          <p:cNvSpPr/>
          <p:nvPr>
            <p:custDataLst>
              <p:tags r:id="rId9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4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图形 3"/>
          <p:cNvGrpSpPr/>
          <p:nvPr>
            <p:custDataLst>
              <p:tags r:id="rId2"/>
            </p:custDataLst>
          </p:nvPr>
        </p:nvGrpSpPr>
        <p:grpSpPr>
          <a:xfrm>
            <a:off x="10785580" y="5403136"/>
            <a:ext cx="878311" cy="795918"/>
            <a:chOff x="3895167" y="2140661"/>
            <a:chExt cx="878311" cy="795918"/>
          </a:xfrm>
          <a:solidFill>
            <a:schemeClr val="accent1"/>
          </a:solidFill>
        </p:grpSpPr>
        <p:sp>
          <p:nvSpPr>
            <p:cNvPr id="18" name="任意多边形: 形状 17"/>
            <p:cNvSpPr/>
            <p:nvPr>
              <p:custDataLst>
                <p:tags r:id="rId3"/>
              </p:custDataLst>
            </p:nvPr>
          </p:nvSpPr>
          <p:spPr>
            <a:xfrm>
              <a:off x="4319126" y="2140661"/>
              <a:ext cx="451354" cy="795918"/>
            </a:xfrm>
            <a:custGeom>
              <a:avLst/>
              <a:gdLst>
                <a:gd name="connsiteX0" fmla="*/ 134186 w 451354"/>
                <a:gd name="connsiteY0" fmla="*/ 0 h 792919"/>
                <a:gd name="connsiteX1" fmla="*/ 451354 w 451354"/>
                <a:gd name="connsiteY1" fmla="*/ 792920 h 792919"/>
                <a:gd name="connsiteX2" fmla="*/ 0 w 451354"/>
                <a:gd name="connsiteY2" fmla="*/ 463553 h 792919"/>
                <a:gd name="connsiteX0-1" fmla="*/ 134186 w 451354"/>
                <a:gd name="connsiteY0-2" fmla="*/ 0 h 795918"/>
                <a:gd name="connsiteX1-3" fmla="*/ 451354 w 451354"/>
                <a:gd name="connsiteY1-4" fmla="*/ 795918 h 795918"/>
                <a:gd name="connsiteX2-5" fmla="*/ 0 w 451354"/>
                <a:gd name="connsiteY2-6" fmla="*/ 466551 h 795918"/>
                <a:gd name="connsiteX3" fmla="*/ 134186 w 451354"/>
                <a:gd name="connsiteY3" fmla="*/ 0 h 795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" y="connsiteY3"/>
                </a:cxn>
              </a:cxnLst>
              <a:rect l="l" t="t" r="r" b="b"/>
              <a:pathLst>
                <a:path w="451354" h="795918">
                  <a:moveTo>
                    <a:pt x="134186" y="0"/>
                  </a:moveTo>
                  <a:lnTo>
                    <a:pt x="451354" y="795918"/>
                  </a:lnTo>
                  <a:lnTo>
                    <a:pt x="0" y="466551"/>
                  </a:lnTo>
                  <a:cubicBezTo>
                    <a:pt x="44729" y="312033"/>
                    <a:pt x="89457" y="154518"/>
                    <a:pt x="134186" y="0"/>
                  </a:cubicBezTo>
                  <a:close/>
                </a:path>
              </a:pathLst>
            </a:custGeom>
            <a:solidFill>
              <a:schemeClr val="accent3">
                <a:alpha val="27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>
              <a:off x="3898165" y="2146656"/>
              <a:ext cx="561143" cy="695329"/>
            </a:xfrm>
            <a:custGeom>
              <a:avLst/>
              <a:gdLst>
                <a:gd name="connsiteX0" fmla="*/ 0 w 561143"/>
                <a:gd name="connsiteY0" fmla="*/ 695330 h 695329"/>
                <a:gd name="connsiteX1" fmla="*/ 426957 w 561143"/>
                <a:gd name="connsiteY1" fmla="*/ 463553 h 695329"/>
                <a:gd name="connsiteX2" fmla="*/ 561143 w 561143"/>
                <a:gd name="connsiteY2" fmla="*/ 0 h 69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143" h="695329">
                  <a:moveTo>
                    <a:pt x="0" y="695330"/>
                  </a:moveTo>
                  <a:lnTo>
                    <a:pt x="426957" y="463553"/>
                  </a:lnTo>
                  <a:lnTo>
                    <a:pt x="56114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2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>
              <p:custDataLst>
                <p:tags r:id="rId5"/>
              </p:custDataLst>
            </p:nvPr>
          </p:nvSpPr>
          <p:spPr>
            <a:xfrm>
              <a:off x="3895167" y="2607211"/>
              <a:ext cx="878311" cy="329366"/>
            </a:xfrm>
            <a:custGeom>
              <a:avLst/>
              <a:gdLst>
                <a:gd name="connsiteX0" fmla="*/ 0 w 878311"/>
                <a:gd name="connsiteY0" fmla="*/ 231777 h 329366"/>
                <a:gd name="connsiteX1" fmla="*/ 878311 w 878311"/>
                <a:gd name="connsiteY1" fmla="*/ 329367 h 329366"/>
                <a:gd name="connsiteX2" fmla="*/ 426957 w 878311"/>
                <a:gd name="connsiteY2" fmla="*/ 0 h 32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8311" h="329366">
                  <a:moveTo>
                    <a:pt x="0" y="231777"/>
                  </a:moveTo>
                  <a:lnTo>
                    <a:pt x="878311" y="329367"/>
                  </a:lnTo>
                  <a:lnTo>
                    <a:pt x="426957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25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1" name="图形 3"/>
          <p:cNvGrpSpPr/>
          <p:nvPr>
            <p:custDataLst>
              <p:tags r:id="rId6"/>
            </p:custDataLst>
          </p:nvPr>
        </p:nvGrpSpPr>
        <p:grpSpPr>
          <a:xfrm>
            <a:off x="8444115" y="5272101"/>
            <a:ext cx="1247370" cy="1236132"/>
            <a:chOff x="662494" y="1582515"/>
            <a:chExt cx="1354063" cy="1341864"/>
          </a:xfrm>
          <a:solidFill>
            <a:schemeClr val="accent1"/>
          </a:solidFill>
        </p:grpSpPr>
        <p:sp>
          <p:nvSpPr>
            <p:cNvPr id="22" name="任意多边形: 形状 21"/>
            <p:cNvSpPr/>
            <p:nvPr>
              <p:custDataLst>
                <p:tags r:id="rId7"/>
              </p:custDataLst>
            </p:nvPr>
          </p:nvSpPr>
          <p:spPr>
            <a:xfrm>
              <a:off x="1428018" y="1582515"/>
              <a:ext cx="585540" cy="1341864"/>
            </a:xfrm>
            <a:custGeom>
              <a:avLst/>
              <a:gdLst>
                <a:gd name="connsiteX0" fmla="*/ 146385 w 585540"/>
                <a:gd name="connsiteY0" fmla="*/ 0 h 1341864"/>
                <a:gd name="connsiteX1" fmla="*/ 585541 w 585540"/>
                <a:gd name="connsiteY1" fmla="*/ 1341865 h 1341864"/>
                <a:gd name="connsiteX2" fmla="*/ 0 w 585540"/>
                <a:gd name="connsiteY2" fmla="*/ 707529 h 134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5540" h="1341864">
                  <a:moveTo>
                    <a:pt x="146385" y="0"/>
                  </a:moveTo>
                  <a:lnTo>
                    <a:pt x="585541" y="1341865"/>
                  </a:lnTo>
                  <a:lnTo>
                    <a:pt x="0" y="707529"/>
                  </a:lnTo>
                  <a:close/>
                </a:path>
              </a:pathLst>
            </a:custGeom>
            <a:solidFill>
              <a:schemeClr val="accent2">
                <a:alpha val="21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>
              <p:custDataLst>
                <p:tags r:id="rId8"/>
              </p:custDataLst>
            </p:nvPr>
          </p:nvSpPr>
          <p:spPr>
            <a:xfrm>
              <a:off x="662494" y="1582515"/>
              <a:ext cx="914907" cy="707528"/>
            </a:xfrm>
            <a:custGeom>
              <a:avLst/>
              <a:gdLst>
                <a:gd name="connsiteX0" fmla="*/ 0 w 914907"/>
                <a:gd name="connsiteY0" fmla="*/ 585541 h 707528"/>
                <a:gd name="connsiteX1" fmla="*/ 768522 w 914907"/>
                <a:gd name="connsiteY1" fmla="*/ 707529 h 707528"/>
                <a:gd name="connsiteX2" fmla="*/ 914908 w 914907"/>
                <a:gd name="connsiteY2" fmla="*/ 0 h 70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907" h="707528">
                  <a:moveTo>
                    <a:pt x="0" y="585541"/>
                  </a:moveTo>
                  <a:lnTo>
                    <a:pt x="768522" y="707529"/>
                  </a:lnTo>
                  <a:lnTo>
                    <a:pt x="914908" y="0"/>
                  </a:lnTo>
                  <a:close/>
                </a:path>
              </a:pathLst>
            </a:custGeom>
            <a:solidFill>
              <a:schemeClr val="accent5">
                <a:lumMod val="85000"/>
                <a:alpha val="28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>
              <p:custDataLst>
                <p:tags r:id="rId9"/>
              </p:custDataLst>
            </p:nvPr>
          </p:nvSpPr>
          <p:spPr>
            <a:xfrm>
              <a:off x="662494" y="2168055"/>
              <a:ext cx="1354063" cy="756323"/>
            </a:xfrm>
            <a:custGeom>
              <a:avLst/>
              <a:gdLst>
                <a:gd name="connsiteX0" fmla="*/ 1354063 w 1354063"/>
                <a:gd name="connsiteY0" fmla="*/ 756324 h 756323"/>
                <a:gd name="connsiteX1" fmla="*/ 0 w 1354063"/>
                <a:gd name="connsiteY1" fmla="*/ 0 h 756323"/>
                <a:gd name="connsiteX2" fmla="*/ 768522 w 1354063"/>
                <a:gd name="connsiteY2" fmla="*/ 121988 h 75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4063" h="756323">
                  <a:moveTo>
                    <a:pt x="1354063" y="756324"/>
                  </a:moveTo>
                  <a:lnTo>
                    <a:pt x="0" y="0"/>
                  </a:lnTo>
                  <a:lnTo>
                    <a:pt x="768522" y="121988"/>
                  </a:lnTo>
                  <a:close/>
                </a:path>
              </a:pathLst>
            </a:custGeom>
            <a:solidFill>
              <a:schemeClr val="accent5">
                <a:lumMod val="75000"/>
                <a:alpha val="44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" name="矩形 9"/>
          <p:cNvSpPr/>
          <p:nvPr>
            <p:custDataLst>
              <p:tags r:id="rId10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7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8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rgbClr val="ECECEC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8" name="组合 7"/>
          <p:cNvGrpSpPr/>
          <p:nvPr>
            <p:custDataLst>
              <p:tags r:id="rId8"/>
            </p:custDataLst>
          </p:nvPr>
        </p:nvGrpSpPr>
        <p:grpSpPr>
          <a:xfrm>
            <a:off x="11019582" y="1647258"/>
            <a:ext cx="1432253" cy="3403057"/>
            <a:chOff x="11019582" y="1647258"/>
            <a:chExt cx="1432253" cy="3403057"/>
          </a:xfrm>
        </p:grpSpPr>
        <p:grpSp>
          <p:nvGrpSpPr>
            <p:cNvPr id="34" name="图形 3"/>
            <p:cNvGrpSpPr/>
            <p:nvPr userDrawn="1"/>
          </p:nvGrpSpPr>
          <p:grpSpPr>
            <a:xfrm rot="4533314">
              <a:off x="10958470" y="1708370"/>
              <a:ext cx="1045691" cy="923468"/>
              <a:chOff x="2736284" y="3558715"/>
              <a:chExt cx="1878610" cy="1659032"/>
            </a:xfrm>
            <a:solidFill>
              <a:schemeClr val="accent1"/>
            </a:solidFill>
          </p:grpSpPr>
          <p:sp>
            <p:nvSpPr>
              <p:cNvPr id="39" name="任意多边形: 形状 38"/>
              <p:cNvSpPr/>
              <p:nvPr>
                <p:custDataLst>
                  <p:tags r:id="rId9"/>
                </p:custDataLst>
              </p:nvPr>
            </p:nvSpPr>
            <p:spPr>
              <a:xfrm>
                <a:off x="2736284" y="3558715"/>
                <a:ext cx="1878610" cy="634335"/>
              </a:xfrm>
              <a:custGeom>
                <a:avLst/>
                <a:gdLst>
                  <a:gd name="connsiteX0" fmla="*/ 0 w 1878610"/>
                  <a:gd name="connsiteY0" fmla="*/ 548945 h 634335"/>
                  <a:gd name="connsiteX1" fmla="*/ 1878610 w 1878610"/>
                  <a:gd name="connsiteY1" fmla="*/ 0 h 634335"/>
                  <a:gd name="connsiteX2" fmla="*/ 975902 w 1878610"/>
                  <a:gd name="connsiteY2" fmla="*/ 634336 h 63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8610" h="634335">
                    <a:moveTo>
                      <a:pt x="0" y="548945"/>
                    </a:moveTo>
                    <a:lnTo>
                      <a:pt x="1878610" y="0"/>
                    </a:lnTo>
                    <a:lnTo>
                      <a:pt x="975902" y="634336"/>
                    </a:lnTo>
                    <a:close/>
                  </a:path>
                </a:pathLst>
              </a:custGeom>
              <a:solidFill>
                <a:schemeClr val="accent2"/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/>
              <p:cNvSpPr/>
              <p:nvPr>
                <p:custDataLst>
                  <p:tags r:id="rId10"/>
                </p:custDataLst>
              </p:nvPr>
            </p:nvSpPr>
            <p:spPr>
              <a:xfrm>
                <a:off x="3660393" y="3558715"/>
                <a:ext cx="951503" cy="1659032"/>
              </a:xfrm>
              <a:custGeom>
                <a:avLst/>
                <a:gdLst>
                  <a:gd name="connsiteX0" fmla="*/ 0 w 951503"/>
                  <a:gd name="connsiteY0" fmla="*/ 1659033 h 1659032"/>
                  <a:gd name="connsiteX1" fmla="*/ 951504 w 951503"/>
                  <a:gd name="connsiteY1" fmla="*/ 0 h 1659032"/>
                  <a:gd name="connsiteX2" fmla="*/ 48795 w 951503"/>
                  <a:gd name="connsiteY2" fmla="*/ 634336 h 1659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1503" h="1659032">
                    <a:moveTo>
                      <a:pt x="0" y="1659033"/>
                    </a:moveTo>
                    <a:lnTo>
                      <a:pt x="951504" y="0"/>
                    </a:lnTo>
                    <a:lnTo>
                      <a:pt x="48795" y="63433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/>
              <p:cNvSpPr/>
              <p:nvPr>
                <p:custDataLst>
                  <p:tags r:id="rId11"/>
                </p:custDataLst>
              </p:nvPr>
            </p:nvSpPr>
            <p:spPr>
              <a:xfrm>
                <a:off x="2736284" y="4107660"/>
                <a:ext cx="975901" cy="1110087"/>
              </a:xfrm>
              <a:custGeom>
                <a:avLst/>
                <a:gdLst>
                  <a:gd name="connsiteX0" fmla="*/ 0 w 975901"/>
                  <a:gd name="connsiteY0" fmla="*/ 0 h 1110087"/>
                  <a:gd name="connsiteX1" fmla="*/ 927106 w 975901"/>
                  <a:gd name="connsiteY1" fmla="*/ 1110088 h 1110087"/>
                  <a:gd name="connsiteX2" fmla="*/ 975902 w 975901"/>
                  <a:gd name="connsiteY2" fmla="*/ 85391 h 111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5901" h="1110087">
                    <a:moveTo>
                      <a:pt x="0" y="0"/>
                    </a:moveTo>
                    <a:lnTo>
                      <a:pt x="927106" y="1110088"/>
                    </a:lnTo>
                    <a:lnTo>
                      <a:pt x="975902" y="85391"/>
                    </a:lnTo>
                    <a:close/>
                  </a:path>
                </a:pathLst>
              </a:custGeom>
              <a:solidFill>
                <a:schemeClr val="accent5">
                  <a:lumMod val="65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35" name="图形 3"/>
            <p:cNvGrpSpPr/>
            <p:nvPr userDrawn="1"/>
          </p:nvGrpSpPr>
          <p:grpSpPr>
            <a:xfrm rot="10800000">
              <a:off x="11882090" y="3149121"/>
              <a:ext cx="569745" cy="564612"/>
              <a:chOff x="662494" y="1582515"/>
              <a:chExt cx="1354063" cy="1341864"/>
            </a:xfrm>
            <a:solidFill>
              <a:schemeClr val="accent1"/>
            </a:solidFill>
          </p:grpSpPr>
          <p:sp>
            <p:nvSpPr>
              <p:cNvPr id="36" name="任意多边形: 形状 35"/>
              <p:cNvSpPr/>
              <p:nvPr>
                <p:custDataLst>
                  <p:tags r:id="rId12"/>
                </p:custDataLst>
              </p:nvPr>
            </p:nvSpPr>
            <p:spPr>
              <a:xfrm>
                <a:off x="1428018" y="1582515"/>
                <a:ext cx="585540" cy="1341864"/>
              </a:xfrm>
              <a:custGeom>
                <a:avLst/>
                <a:gdLst>
                  <a:gd name="connsiteX0" fmla="*/ 146385 w 585540"/>
                  <a:gd name="connsiteY0" fmla="*/ 0 h 1341864"/>
                  <a:gd name="connsiteX1" fmla="*/ 585541 w 585540"/>
                  <a:gd name="connsiteY1" fmla="*/ 1341865 h 1341864"/>
                  <a:gd name="connsiteX2" fmla="*/ 0 w 585540"/>
                  <a:gd name="connsiteY2" fmla="*/ 707529 h 134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5540" h="1341864">
                    <a:moveTo>
                      <a:pt x="146385" y="0"/>
                    </a:moveTo>
                    <a:lnTo>
                      <a:pt x="585541" y="1341865"/>
                    </a:lnTo>
                    <a:lnTo>
                      <a:pt x="0" y="707529"/>
                    </a:lnTo>
                    <a:close/>
                  </a:path>
                </a:pathLst>
              </a:custGeom>
              <a:solidFill>
                <a:schemeClr val="accent3"/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>
                <p:custDataLst>
                  <p:tags r:id="rId13"/>
                </p:custDataLst>
              </p:nvPr>
            </p:nvSpPr>
            <p:spPr>
              <a:xfrm>
                <a:off x="662494" y="1582515"/>
                <a:ext cx="914907" cy="707528"/>
              </a:xfrm>
              <a:custGeom>
                <a:avLst/>
                <a:gdLst>
                  <a:gd name="connsiteX0" fmla="*/ 0 w 914907"/>
                  <a:gd name="connsiteY0" fmla="*/ 585541 h 707528"/>
                  <a:gd name="connsiteX1" fmla="*/ 768522 w 914907"/>
                  <a:gd name="connsiteY1" fmla="*/ 707529 h 707528"/>
                  <a:gd name="connsiteX2" fmla="*/ 914908 w 914907"/>
                  <a:gd name="connsiteY2" fmla="*/ 0 h 707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907" h="707528">
                    <a:moveTo>
                      <a:pt x="0" y="585541"/>
                    </a:moveTo>
                    <a:lnTo>
                      <a:pt x="768522" y="707529"/>
                    </a:lnTo>
                    <a:lnTo>
                      <a:pt x="91490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/>
              <p:cNvSpPr/>
              <p:nvPr>
                <p:custDataLst>
                  <p:tags r:id="rId14"/>
                </p:custDataLst>
              </p:nvPr>
            </p:nvSpPr>
            <p:spPr>
              <a:xfrm>
                <a:off x="662494" y="2168055"/>
                <a:ext cx="1354063" cy="756323"/>
              </a:xfrm>
              <a:custGeom>
                <a:avLst/>
                <a:gdLst>
                  <a:gd name="connsiteX0" fmla="*/ 1354063 w 1354063"/>
                  <a:gd name="connsiteY0" fmla="*/ 756324 h 756323"/>
                  <a:gd name="connsiteX1" fmla="*/ 0 w 1354063"/>
                  <a:gd name="connsiteY1" fmla="*/ 0 h 756323"/>
                  <a:gd name="connsiteX2" fmla="*/ 768522 w 1354063"/>
                  <a:gd name="connsiteY2" fmla="*/ 121988 h 756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54063" h="756323">
                    <a:moveTo>
                      <a:pt x="1354063" y="756324"/>
                    </a:moveTo>
                    <a:lnTo>
                      <a:pt x="0" y="0"/>
                    </a:lnTo>
                    <a:lnTo>
                      <a:pt x="768522" y="12198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3" name="图形 3"/>
            <p:cNvGrpSpPr/>
            <p:nvPr userDrawn="1"/>
          </p:nvGrpSpPr>
          <p:grpSpPr>
            <a:xfrm rot="18064791">
              <a:off x="11173417" y="4370294"/>
              <a:ext cx="722229" cy="637813"/>
              <a:chOff x="2736284" y="3558715"/>
              <a:chExt cx="1878610" cy="1659032"/>
            </a:xfrm>
            <a:solidFill>
              <a:schemeClr val="accent1"/>
            </a:solidFill>
          </p:grpSpPr>
          <p:sp>
            <p:nvSpPr>
              <p:cNvPr id="48" name="任意多边形: 形状 47"/>
              <p:cNvSpPr/>
              <p:nvPr>
                <p:custDataLst>
                  <p:tags r:id="rId15"/>
                </p:custDataLst>
              </p:nvPr>
            </p:nvSpPr>
            <p:spPr>
              <a:xfrm>
                <a:off x="2736284" y="3558715"/>
                <a:ext cx="1878610" cy="634335"/>
              </a:xfrm>
              <a:custGeom>
                <a:avLst/>
                <a:gdLst>
                  <a:gd name="connsiteX0" fmla="*/ 0 w 1878610"/>
                  <a:gd name="connsiteY0" fmla="*/ 548945 h 634335"/>
                  <a:gd name="connsiteX1" fmla="*/ 1878610 w 1878610"/>
                  <a:gd name="connsiteY1" fmla="*/ 0 h 634335"/>
                  <a:gd name="connsiteX2" fmla="*/ 975902 w 1878610"/>
                  <a:gd name="connsiteY2" fmla="*/ 634336 h 63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8610" h="634335">
                    <a:moveTo>
                      <a:pt x="0" y="548945"/>
                    </a:moveTo>
                    <a:lnTo>
                      <a:pt x="1878610" y="0"/>
                    </a:lnTo>
                    <a:lnTo>
                      <a:pt x="975902" y="634336"/>
                    </a:lnTo>
                    <a:close/>
                  </a:path>
                </a:pathLst>
              </a:custGeom>
              <a:solidFill>
                <a:schemeClr val="accent2"/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/>
              <p:cNvSpPr/>
              <p:nvPr>
                <p:custDataLst>
                  <p:tags r:id="rId16"/>
                </p:custDataLst>
              </p:nvPr>
            </p:nvSpPr>
            <p:spPr>
              <a:xfrm>
                <a:off x="3660393" y="3558715"/>
                <a:ext cx="951503" cy="1659032"/>
              </a:xfrm>
              <a:custGeom>
                <a:avLst/>
                <a:gdLst>
                  <a:gd name="connsiteX0" fmla="*/ 0 w 951503"/>
                  <a:gd name="connsiteY0" fmla="*/ 1659033 h 1659032"/>
                  <a:gd name="connsiteX1" fmla="*/ 951504 w 951503"/>
                  <a:gd name="connsiteY1" fmla="*/ 0 h 1659032"/>
                  <a:gd name="connsiteX2" fmla="*/ 48795 w 951503"/>
                  <a:gd name="connsiteY2" fmla="*/ 634336 h 1659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1503" h="1659032">
                    <a:moveTo>
                      <a:pt x="0" y="1659033"/>
                    </a:moveTo>
                    <a:lnTo>
                      <a:pt x="951504" y="0"/>
                    </a:lnTo>
                    <a:lnTo>
                      <a:pt x="48795" y="63433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/>
              <p:cNvSpPr/>
              <p:nvPr>
                <p:custDataLst>
                  <p:tags r:id="rId17"/>
                </p:custDataLst>
              </p:nvPr>
            </p:nvSpPr>
            <p:spPr>
              <a:xfrm>
                <a:off x="2736284" y="4107660"/>
                <a:ext cx="975901" cy="1110087"/>
              </a:xfrm>
              <a:custGeom>
                <a:avLst/>
                <a:gdLst>
                  <a:gd name="connsiteX0" fmla="*/ 0 w 975901"/>
                  <a:gd name="connsiteY0" fmla="*/ 0 h 1110087"/>
                  <a:gd name="connsiteX1" fmla="*/ 927106 w 975901"/>
                  <a:gd name="connsiteY1" fmla="*/ 1110088 h 1110087"/>
                  <a:gd name="connsiteX2" fmla="*/ 975902 w 975901"/>
                  <a:gd name="connsiteY2" fmla="*/ 85391 h 111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5901" h="1110087">
                    <a:moveTo>
                      <a:pt x="0" y="0"/>
                    </a:moveTo>
                    <a:lnTo>
                      <a:pt x="927106" y="1110088"/>
                    </a:lnTo>
                    <a:lnTo>
                      <a:pt x="975902" y="85391"/>
                    </a:lnTo>
                    <a:close/>
                  </a:path>
                </a:pathLst>
              </a:custGeom>
              <a:solidFill>
                <a:schemeClr val="accent5">
                  <a:lumMod val="65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" name="组合 50"/>
          <p:cNvGrpSpPr/>
          <p:nvPr>
            <p:custDataLst>
              <p:tags r:id="rId18"/>
            </p:custDataLst>
          </p:nvPr>
        </p:nvGrpSpPr>
        <p:grpSpPr>
          <a:xfrm flipH="1">
            <a:off x="-306258" y="1556684"/>
            <a:ext cx="1591716" cy="3403057"/>
            <a:chOff x="11019582" y="1647258"/>
            <a:chExt cx="1432253" cy="3403057"/>
          </a:xfrm>
        </p:grpSpPr>
        <p:grpSp>
          <p:nvGrpSpPr>
            <p:cNvPr id="52" name="图形 3"/>
            <p:cNvGrpSpPr/>
            <p:nvPr userDrawn="1"/>
          </p:nvGrpSpPr>
          <p:grpSpPr>
            <a:xfrm rot="4533314">
              <a:off x="10958470" y="1708370"/>
              <a:ext cx="1045691" cy="923468"/>
              <a:chOff x="2736284" y="3558715"/>
              <a:chExt cx="1878610" cy="1659032"/>
            </a:xfrm>
            <a:solidFill>
              <a:schemeClr val="accent1"/>
            </a:solidFill>
          </p:grpSpPr>
          <p:sp>
            <p:nvSpPr>
              <p:cNvPr id="61" name="任意多边形: 形状 60"/>
              <p:cNvSpPr/>
              <p:nvPr>
                <p:custDataLst>
                  <p:tags r:id="rId19"/>
                </p:custDataLst>
              </p:nvPr>
            </p:nvSpPr>
            <p:spPr>
              <a:xfrm>
                <a:off x="2736284" y="3558715"/>
                <a:ext cx="1878610" cy="634335"/>
              </a:xfrm>
              <a:custGeom>
                <a:avLst/>
                <a:gdLst>
                  <a:gd name="connsiteX0" fmla="*/ 0 w 1878610"/>
                  <a:gd name="connsiteY0" fmla="*/ 548945 h 634335"/>
                  <a:gd name="connsiteX1" fmla="*/ 1878610 w 1878610"/>
                  <a:gd name="connsiteY1" fmla="*/ 0 h 634335"/>
                  <a:gd name="connsiteX2" fmla="*/ 975902 w 1878610"/>
                  <a:gd name="connsiteY2" fmla="*/ 634336 h 63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8610" h="634335">
                    <a:moveTo>
                      <a:pt x="0" y="548945"/>
                    </a:moveTo>
                    <a:lnTo>
                      <a:pt x="1878610" y="0"/>
                    </a:lnTo>
                    <a:lnTo>
                      <a:pt x="975902" y="634336"/>
                    </a:lnTo>
                    <a:close/>
                  </a:path>
                </a:pathLst>
              </a:custGeom>
              <a:solidFill>
                <a:schemeClr val="accent2"/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61"/>
              <p:cNvSpPr/>
              <p:nvPr>
                <p:custDataLst>
                  <p:tags r:id="rId20"/>
                </p:custDataLst>
              </p:nvPr>
            </p:nvSpPr>
            <p:spPr>
              <a:xfrm>
                <a:off x="3660393" y="3558715"/>
                <a:ext cx="951503" cy="1659032"/>
              </a:xfrm>
              <a:custGeom>
                <a:avLst/>
                <a:gdLst>
                  <a:gd name="connsiteX0" fmla="*/ 0 w 951503"/>
                  <a:gd name="connsiteY0" fmla="*/ 1659033 h 1659032"/>
                  <a:gd name="connsiteX1" fmla="*/ 951504 w 951503"/>
                  <a:gd name="connsiteY1" fmla="*/ 0 h 1659032"/>
                  <a:gd name="connsiteX2" fmla="*/ 48795 w 951503"/>
                  <a:gd name="connsiteY2" fmla="*/ 634336 h 1659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1503" h="1659032">
                    <a:moveTo>
                      <a:pt x="0" y="1659033"/>
                    </a:moveTo>
                    <a:lnTo>
                      <a:pt x="951504" y="0"/>
                    </a:lnTo>
                    <a:lnTo>
                      <a:pt x="48795" y="63433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/>
              <p:cNvSpPr/>
              <p:nvPr>
                <p:custDataLst>
                  <p:tags r:id="rId21"/>
                </p:custDataLst>
              </p:nvPr>
            </p:nvSpPr>
            <p:spPr>
              <a:xfrm>
                <a:off x="2736284" y="4107660"/>
                <a:ext cx="975901" cy="1110087"/>
              </a:xfrm>
              <a:custGeom>
                <a:avLst/>
                <a:gdLst>
                  <a:gd name="connsiteX0" fmla="*/ 0 w 975901"/>
                  <a:gd name="connsiteY0" fmla="*/ 0 h 1110087"/>
                  <a:gd name="connsiteX1" fmla="*/ 927106 w 975901"/>
                  <a:gd name="connsiteY1" fmla="*/ 1110088 h 1110087"/>
                  <a:gd name="connsiteX2" fmla="*/ 975902 w 975901"/>
                  <a:gd name="connsiteY2" fmla="*/ 85391 h 111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5901" h="1110087">
                    <a:moveTo>
                      <a:pt x="0" y="0"/>
                    </a:moveTo>
                    <a:lnTo>
                      <a:pt x="927106" y="1110088"/>
                    </a:lnTo>
                    <a:lnTo>
                      <a:pt x="975902" y="85391"/>
                    </a:lnTo>
                    <a:close/>
                  </a:path>
                </a:pathLst>
              </a:custGeom>
              <a:solidFill>
                <a:schemeClr val="accent5">
                  <a:lumMod val="65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53" name="图形 3"/>
            <p:cNvGrpSpPr/>
            <p:nvPr userDrawn="1"/>
          </p:nvGrpSpPr>
          <p:grpSpPr>
            <a:xfrm rot="10800000">
              <a:off x="11882090" y="3149121"/>
              <a:ext cx="569745" cy="564612"/>
              <a:chOff x="662494" y="1582515"/>
              <a:chExt cx="1354063" cy="1341864"/>
            </a:xfrm>
            <a:solidFill>
              <a:schemeClr val="accent1"/>
            </a:solidFill>
          </p:grpSpPr>
          <p:sp>
            <p:nvSpPr>
              <p:cNvPr id="58" name="任意多边形: 形状 57"/>
              <p:cNvSpPr/>
              <p:nvPr>
                <p:custDataLst>
                  <p:tags r:id="rId22"/>
                </p:custDataLst>
              </p:nvPr>
            </p:nvSpPr>
            <p:spPr>
              <a:xfrm>
                <a:off x="1428018" y="1582515"/>
                <a:ext cx="585540" cy="1341864"/>
              </a:xfrm>
              <a:custGeom>
                <a:avLst/>
                <a:gdLst>
                  <a:gd name="connsiteX0" fmla="*/ 146385 w 585540"/>
                  <a:gd name="connsiteY0" fmla="*/ 0 h 1341864"/>
                  <a:gd name="connsiteX1" fmla="*/ 585541 w 585540"/>
                  <a:gd name="connsiteY1" fmla="*/ 1341865 h 1341864"/>
                  <a:gd name="connsiteX2" fmla="*/ 0 w 585540"/>
                  <a:gd name="connsiteY2" fmla="*/ 707529 h 134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5540" h="1341864">
                    <a:moveTo>
                      <a:pt x="146385" y="0"/>
                    </a:moveTo>
                    <a:lnTo>
                      <a:pt x="585541" y="1341865"/>
                    </a:lnTo>
                    <a:lnTo>
                      <a:pt x="0" y="707529"/>
                    </a:lnTo>
                    <a:close/>
                  </a:path>
                </a:pathLst>
              </a:custGeom>
              <a:solidFill>
                <a:schemeClr val="accent3"/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/>
              <p:cNvSpPr/>
              <p:nvPr>
                <p:custDataLst>
                  <p:tags r:id="rId23"/>
                </p:custDataLst>
              </p:nvPr>
            </p:nvSpPr>
            <p:spPr>
              <a:xfrm>
                <a:off x="662494" y="1582515"/>
                <a:ext cx="914907" cy="707528"/>
              </a:xfrm>
              <a:custGeom>
                <a:avLst/>
                <a:gdLst>
                  <a:gd name="connsiteX0" fmla="*/ 0 w 914907"/>
                  <a:gd name="connsiteY0" fmla="*/ 585541 h 707528"/>
                  <a:gd name="connsiteX1" fmla="*/ 768522 w 914907"/>
                  <a:gd name="connsiteY1" fmla="*/ 707529 h 707528"/>
                  <a:gd name="connsiteX2" fmla="*/ 914908 w 914907"/>
                  <a:gd name="connsiteY2" fmla="*/ 0 h 707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907" h="707528">
                    <a:moveTo>
                      <a:pt x="0" y="585541"/>
                    </a:moveTo>
                    <a:lnTo>
                      <a:pt x="768522" y="707529"/>
                    </a:lnTo>
                    <a:lnTo>
                      <a:pt x="91490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/>
              <p:cNvSpPr/>
              <p:nvPr>
                <p:custDataLst>
                  <p:tags r:id="rId24"/>
                </p:custDataLst>
              </p:nvPr>
            </p:nvSpPr>
            <p:spPr>
              <a:xfrm>
                <a:off x="662494" y="2168055"/>
                <a:ext cx="1354063" cy="756323"/>
              </a:xfrm>
              <a:custGeom>
                <a:avLst/>
                <a:gdLst>
                  <a:gd name="connsiteX0" fmla="*/ 1354063 w 1354063"/>
                  <a:gd name="connsiteY0" fmla="*/ 756324 h 756323"/>
                  <a:gd name="connsiteX1" fmla="*/ 0 w 1354063"/>
                  <a:gd name="connsiteY1" fmla="*/ 0 h 756323"/>
                  <a:gd name="connsiteX2" fmla="*/ 768522 w 1354063"/>
                  <a:gd name="connsiteY2" fmla="*/ 121988 h 756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54063" h="756323">
                    <a:moveTo>
                      <a:pt x="1354063" y="756324"/>
                    </a:moveTo>
                    <a:lnTo>
                      <a:pt x="0" y="0"/>
                    </a:lnTo>
                    <a:lnTo>
                      <a:pt x="768522" y="12198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54" name="图形 3"/>
            <p:cNvGrpSpPr/>
            <p:nvPr userDrawn="1"/>
          </p:nvGrpSpPr>
          <p:grpSpPr>
            <a:xfrm rot="18064791">
              <a:off x="11173417" y="4370294"/>
              <a:ext cx="722229" cy="637813"/>
              <a:chOff x="2736284" y="3558715"/>
              <a:chExt cx="1878610" cy="1659032"/>
            </a:xfrm>
            <a:solidFill>
              <a:schemeClr val="accent1"/>
            </a:solidFill>
          </p:grpSpPr>
          <p:sp>
            <p:nvSpPr>
              <p:cNvPr id="55" name="任意多边形: 形状 54"/>
              <p:cNvSpPr/>
              <p:nvPr>
                <p:custDataLst>
                  <p:tags r:id="rId25"/>
                </p:custDataLst>
              </p:nvPr>
            </p:nvSpPr>
            <p:spPr>
              <a:xfrm>
                <a:off x="2736284" y="3558715"/>
                <a:ext cx="1878610" cy="634335"/>
              </a:xfrm>
              <a:custGeom>
                <a:avLst/>
                <a:gdLst>
                  <a:gd name="connsiteX0" fmla="*/ 0 w 1878610"/>
                  <a:gd name="connsiteY0" fmla="*/ 548945 h 634335"/>
                  <a:gd name="connsiteX1" fmla="*/ 1878610 w 1878610"/>
                  <a:gd name="connsiteY1" fmla="*/ 0 h 634335"/>
                  <a:gd name="connsiteX2" fmla="*/ 975902 w 1878610"/>
                  <a:gd name="connsiteY2" fmla="*/ 634336 h 63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8610" h="634335">
                    <a:moveTo>
                      <a:pt x="0" y="548945"/>
                    </a:moveTo>
                    <a:lnTo>
                      <a:pt x="1878610" y="0"/>
                    </a:lnTo>
                    <a:lnTo>
                      <a:pt x="975902" y="634336"/>
                    </a:lnTo>
                    <a:close/>
                  </a:path>
                </a:pathLst>
              </a:custGeom>
              <a:solidFill>
                <a:schemeClr val="accent2"/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5"/>
              <p:cNvSpPr/>
              <p:nvPr>
                <p:custDataLst>
                  <p:tags r:id="rId26"/>
                </p:custDataLst>
              </p:nvPr>
            </p:nvSpPr>
            <p:spPr>
              <a:xfrm>
                <a:off x="3660393" y="3558715"/>
                <a:ext cx="951503" cy="1659032"/>
              </a:xfrm>
              <a:custGeom>
                <a:avLst/>
                <a:gdLst>
                  <a:gd name="connsiteX0" fmla="*/ 0 w 951503"/>
                  <a:gd name="connsiteY0" fmla="*/ 1659033 h 1659032"/>
                  <a:gd name="connsiteX1" fmla="*/ 951504 w 951503"/>
                  <a:gd name="connsiteY1" fmla="*/ 0 h 1659032"/>
                  <a:gd name="connsiteX2" fmla="*/ 48795 w 951503"/>
                  <a:gd name="connsiteY2" fmla="*/ 634336 h 1659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1503" h="1659032">
                    <a:moveTo>
                      <a:pt x="0" y="1659033"/>
                    </a:moveTo>
                    <a:lnTo>
                      <a:pt x="951504" y="0"/>
                    </a:lnTo>
                    <a:lnTo>
                      <a:pt x="48795" y="63433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"/>
              <p:cNvSpPr/>
              <p:nvPr>
                <p:custDataLst>
                  <p:tags r:id="rId27"/>
                </p:custDataLst>
              </p:nvPr>
            </p:nvSpPr>
            <p:spPr>
              <a:xfrm>
                <a:off x="2736284" y="4107660"/>
                <a:ext cx="975901" cy="1110087"/>
              </a:xfrm>
              <a:custGeom>
                <a:avLst/>
                <a:gdLst>
                  <a:gd name="connsiteX0" fmla="*/ 0 w 975901"/>
                  <a:gd name="connsiteY0" fmla="*/ 0 h 1110087"/>
                  <a:gd name="connsiteX1" fmla="*/ 927106 w 975901"/>
                  <a:gd name="connsiteY1" fmla="*/ 1110088 h 1110087"/>
                  <a:gd name="connsiteX2" fmla="*/ 975902 w 975901"/>
                  <a:gd name="connsiteY2" fmla="*/ 85391 h 111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5901" h="1110087">
                    <a:moveTo>
                      <a:pt x="0" y="0"/>
                    </a:moveTo>
                    <a:lnTo>
                      <a:pt x="927106" y="1110088"/>
                    </a:lnTo>
                    <a:lnTo>
                      <a:pt x="975902" y="85391"/>
                    </a:lnTo>
                    <a:close/>
                  </a:path>
                </a:pathLst>
              </a:custGeom>
              <a:solidFill>
                <a:schemeClr val="accent5">
                  <a:lumMod val="65000"/>
                </a:schemeClr>
              </a:solidFill>
              <a:ln w="12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6201725" y="5461552"/>
            <a:ext cx="5990275" cy="1396448"/>
            <a:chOff x="6201725" y="5461552"/>
            <a:chExt cx="5990275" cy="1396448"/>
          </a:xfrm>
        </p:grpSpPr>
        <p:pic>
          <p:nvPicPr>
            <p:cNvPr id="8" name="图片 7" descr="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16200000" flipH="1" flipV="1">
              <a:off x="8512926" y="3178926"/>
              <a:ext cx="1396448" cy="5961700"/>
            </a:xfrm>
            <a:prstGeom prst="rect">
              <a:avLst/>
            </a:prstGeom>
          </p:spPr>
        </p:pic>
        <p:sp>
          <p:nvSpPr>
            <p:cNvPr id="9" name="椭圆 8"/>
            <p:cNvSpPr/>
            <p:nvPr userDrawn="1">
              <p:custDataLst>
                <p:tags r:id="rId5"/>
              </p:custDataLst>
            </p:nvPr>
          </p:nvSpPr>
          <p:spPr>
            <a:xfrm>
              <a:off x="6201725" y="6274593"/>
              <a:ext cx="57149" cy="57149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>
              <p:custDataLst>
                <p:tags r:id="rId6"/>
              </p:custDataLst>
            </p:nvPr>
          </p:nvSpPr>
          <p:spPr>
            <a:xfrm>
              <a:off x="6201725" y="6417468"/>
              <a:ext cx="57149" cy="57149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角三角形 20"/>
          <p:cNvSpPr/>
          <p:nvPr>
            <p:custDataLst>
              <p:tags r:id="rId2"/>
            </p:custDataLst>
          </p:nvPr>
        </p:nvSpPr>
        <p:spPr>
          <a:xfrm flipH="1">
            <a:off x="7962638" y="3691514"/>
            <a:ext cx="4229361" cy="316648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070610" y="988695"/>
            <a:ext cx="1815465" cy="4880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94380" y="3429000"/>
            <a:ext cx="5592439" cy="73101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2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1319775" y="4238113"/>
            <a:ext cx="5592439" cy="107798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图形 3"/>
          <p:cNvGrpSpPr/>
          <p:nvPr>
            <p:custDataLst>
              <p:tags r:id="rId9"/>
            </p:custDataLst>
          </p:nvPr>
        </p:nvGrpSpPr>
        <p:grpSpPr>
          <a:xfrm rot="3627508">
            <a:off x="9604670" y="4443457"/>
            <a:ext cx="1514095" cy="1337123"/>
            <a:chOff x="2736284" y="3558715"/>
            <a:chExt cx="1878610" cy="1659032"/>
          </a:xfrm>
          <a:solidFill>
            <a:schemeClr val="accent1"/>
          </a:solidFill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>
              <a:off x="2736284" y="3558715"/>
              <a:ext cx="1878610" cy="634335"/>
            </a:xfrm>
            <a:custGeom>
              <a:avLst/>
              <a:gdLst>
                <a:gd name="connsiteX0" fmla="*/ 0 w 1878610"/>
                <a:gd name="connsiteY0" fmla="*/ 548945 h 634335"/>
                <a:gd name="connsiteX1" fmla="*/ 1878610 w 1878610"/>
                <a:gd name="connsiteY1" fmla="*/ 0 h 634335"/>
                <a:gd name="connsiteX2" fmla="*/ 975902 w 1878610"/>
                <a:gd name="connsiteY2" fmla="*/ 634336 h 6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8610" h="634335">
                  <a:moveTo>
                    <a:pt x="0" y="548945"/>
                  </a:moveTo>
                  <a:lnTo>
                    <a:pt x="1878610" y="0"/>
                  </a:lnTo>
                  <a:lnTo>
                    <a:pt x="975902" y="634336"/>
                  </a:lnTo>
                  <a:close/>
                </a:path>
              </a:pathLst>
            </a:custGeom>
            <a:solidFill>
              <a:schemeClr val="accent2"/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11"/>
              </p:custDataLst>
            </p:nvPr>
          </p:nvSpPr>
          <p:spPr>
            <a:xfrm>
              <a:off x="3660393" y="3558715"/>
              <a:ext cx="951503" cy="1659032"/>
            </a:xfrm>
            <a:custGeom>
              <a:avLst/>
              <a:gdLst>
                <a:gd name="connsiteX0" fmla="*/ 0 w 951503"/>
                <a:gd name="connsiteY0" fmla="*/ 1659033 h 1659032"/>
                <a:gd name="connsiteX1" fmla="*/ 951504 w 951503"/>
                <a:gd name="connsiteY1" fmla="*/ 0 h 1659032"/>
                <a:gd name="connsiteX2" fmla="*/ 48795 w 951503"/>
                <a:gd name="connsiteY2" fmla="*/ 634336 h 165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1503" h="1659032">
                  <a:moveTo>
                    <a:pt x="0" y="1659033"/>
                  </a:moveTo>
                  <a:lnTo>
                    <a:pt x="951504" y="0"/>
                  </a:lnTo>
                  <a:lnTo>
                    <a:pt x="48795" y="63433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12"/>
              </p:custDataLst>
            </p:nvPr>
          </p:nvSpPr>
          <p:spPr>
            <a:xfrm>
              <a:off x="2736284" y="4107660"/>
              <a:ext cx="975901" cy="1110087"/>
            </a:xfrm>
            <a:custGeom>
              <a:avLst/>
              <a:gdLst>
                <a:gd name="connsiteX0" fmla="*/ 0 w 975901"/>
                <a:gd name="connsiteY0" fmla="*/ 0 h 1110087"/>
                <a:gd name="connsiteX1" fmla="*/ 927106 w 975901"/>
                <a:gd name="connsiteY1" fmla="*/ 1110088 h 1110087"/>
                <a:gd name="connsiteX2" fmla="*/ 975902 w 975901"/>
                <a:gd name="connsiteY2" fmla="*/ 85391 h 111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5901" h="1110087">
                  <a:moveTo>
                    <a:pt x="0" y="0"/>
                  </a:moveTo>
                  <a:lnTo>
                    <a:pt x="927106" y="1110088"/>
                  </a:lnTo>
                  <a:lnTo>
                    <a:pt x="975902" y="85391"/>
                  </a:lnTo>
                  <a:close/>
                </a:path>
              </a:pathLst>
            </a:custGeom>
            <a:solidFill>
              <a:schemeClr val="accent5">
                <a:lumMod val="65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3" name="图形 3"/>
          <p:cNvGrpSpPr/>
          <p:nvPr>
            <p:custDataLst>
              <p:tags r:id="rId13"/>
            </p:custDataLst>
          </p:nvPr>
        </p:nvGrpSpPr>
        <p:grpSpPr>
          <a:xfrm>
            <a:off x="10871444" y="2614828"/>
            <a:ext cx="878311" cy="795918"/>
            <a:chOff x="3895167" y="2140661"/>
            <a:chExt cx="878311" cy="795918"/>
          </a:xfrm>
          <a:solidFill>
            <a:schemeClr val="accent1"/>
          </a:solidFill>
        </p:grpSpPr>
        <p:sp>
          <p:nvSpPr>
            <p:cNvPr id="14" name="任意多边形: 形状 13"/>
            <p:cNvSpPr/>
            <p:nvPr>
              <p:custDataLst>
                <p:tags r:id="rId14"/>
              </p:custDataLst>
            </p:nvPr>
          </p:nvSpPr>
          <p:spPr>
            <a:xfrm>
              <a:off x="4319126" y="2140661"/>
              <a:ext cx="451354" cy="795918"/>
            </a:xfrm>
            <a:custGeom>
              <a:avLst/>
              <a:gdLst>
                <a:gd name="connsiteX0" fmla="*/ 134186 w 451354"/>
                <a:gd name="connsiteY0" fmla="*/ 0 h 792919"/>
                <a:gd name="connsiteX1" fmla="*/ 451354 w 451354"/>
                <a:gd name="connsiteY1" fmla="*/ 792920 h 792919"/>
                <a:gd name="connsiteX2" fmla="*/ 0 w 451354"/>
                <a:gd name="connsiteY2" fmla="*/ 463553 h 792919"/>
                <a:gd name="connsiteX0-1" fmla="*/ 134186 w 451354"/>
                <a:gd name="connsiteY0-2" fmla="*/ 0 h 795918"/>
                <a:gd name="connsiteX1-3" fmla="*/ 451354 w 451354"/>
                <a:gd name="connsiteY1-4" fmla="*/ 795918 h 795918"/>
                <a:gd name="connsiteX2-5" fmla="*/ 0 w 451354"/>
                <a:gd name="connsiteY2-6" fmla="*/ 466551 h 795918"/>
                <a:gd name="connsiteX3" fmla="*/ 134186 w 451354"/>
                <a:gd name="connsiteY3" fmla="*/ 0 h 795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" y="connsiteY3"/>
                </a:cxn>
              </a:cxnLst>
              <a:rect l="l" t="t" r="r" b="b"/>
              <a:pathLst>
                <a:path w="451354" h="795918">
                  <a:moveTo>
                    <a:pt x="134186" y="0"/>
                  </a:moveTo>
                  <a:lnTo>
                    <a:pt x="451354" y="795918"/>
                  </a:lnTo>
                  <a:lnTo>
                    <a:pt x="0" y="466551"/>
                  </a:lnTo>
                  <a:cubicBezTo>
                    <a:pt x="44729" y="312033"/>
                    <a:pt x="89457" y="154518"/>
                    <a:pt x="134186" y="0"/>
                  </a:cubicBezTo>
                  <a:close/>
                </a:path>
              </a:pathLst>
            </a:custGeom>
            <a:solidFill>
              <a:schemeClr val="accent3"/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15"/>
              </p:custDataLst>
            </p:nvPr>
          </p:nvSpPr>
          <p:spPr>
            <a:xfrm>
              <a:off x="3898165" y="2146656"/>
              <a:ext cx="561143" cy="695329"/>
            </a:xfrm>
            <a:custGeom>
              <a:avLst/>
              <a:gdLst>
                <a:gd name="connsiteX0" fmla="*/ 0 w 561143"/>
                <a:gd name="connsiteY0" fmla="*/ 695330 h 695329"/>
                <a:gd name="connsiteX1" fmla="*/ 426957 w 561143"/>
                <a:gd name="connsiteY1" fmla="*/ 463553 h 695329"/>
                <a:gd name="connsiteX2" fmla="*/ 561143 w 561143"/>
                <a:gd name="connsiteY2" fmla="*/ 0 h 69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143" h="695329">
                  <a:moveTo>
                    <a:pt x="0" y="695330"/>
                  </a:moveTo>
                  <a:lnTo>
                    <a:pt x="426957" y="463553"/>
                  </a:lnTo>
                  <a:lnTo>
                    <a:pt x="56114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6"/>
              </p:custDataLst>
            </p:nvPr>
          </p:nvSpPr>
          <p:spPr>
            <a:xfrm>
              <a:off x="3895167" y="2607211"/>
              <a:ext cx="878311" cy="329366"/>
            </a:xfrm>
            <a:custGeom>
              <a:avLst/>
              <a:gdLst>
                <a:gd name="connsiteX0" fmla="*/ 0 w 878311"/>
                <a:gd name="connsiteY0" fmla="*/ 231777 h 329366"/>
                <a:gd name="connsiteX1" fmla="*/ 878311 w 878311"/>
                <a:gd name="connsiteY1" fmla="*/ 329367 h 329366"/>
                <a:gd name="connsiteX2" fmla="*/ 426957 w 878311"/>
                <a:gd name="connsiteY2" fmla="*/ 0 h 32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8311" h="329366">
                  <a:moveTo>
                    <a:pt x="0" y="231777"/>
                  </a:moveTo>
                  <a:lnTo>
                    <a:pt x="878311" y="329367"/>
                  </a:lnTo>
                  <a:lnTo>
                    <a:pt x="42695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7" name="图形 3"/>
          <p:cNvGrpSpPr/>
          <p:nvPr>
            <p:custDataLst>
              <p:tags r:id="rId17"/>
            </p:custDataLst>
          </p:nvPr>
        </p:nvGrpSpPr>
        <p:grpSpPr>
          <a:xfrm rot="15905270">
            <a:off x="9177494" y="667318"/>
            <a:ext cx="1624809" cy="1610171"/>
            <a:chOff x="662494" y="1582515"/>
            <a:chExt cx="1354063" cy="1341864"/>
          </a:xfrm>
          <a:solidFill>
            <a:schemeClr val="accent1"/>
          </a:solidFill>
        </p:grpSpPr>
        <p:sp>
          <p:nvSpPr>
            <p:cNvPr id="18" name="任意多边形: 形状 17"/>
            <p:cNvSpPr/>
            <p:nvPr>
              <p:custDataLst>
                <p:tags r:id="rId18"/>
              </p:custDataLst>
            </p:nvPr>
          </p:nvSpPr>
          <p:spPr>
            <a:xfrm>
              <a:off x="1428018" y="1582515"/>
              <a:ext cx="585540" cy="1341864"/>
            </a:xfrm>
            <a:custGeom>
              <a:avLst/>
              <a:gdLst>
                <a:gd name="connsiteX0" fmla="*/ 146385 w 585540"/>
                <a:gd name="connsiteY0" fmla="*/ 0 h 1341864"/>
                <a:gd name="connsiteX1" fmla="*/ 585541 w 585540"/>
                <a:gd name="connsiteY1" fmla="*/ 1341865 h 1341864"/>
                <a:gd name="connsiteX2" fmla="*/ 0 w 585540"/>
                <a:gd name="connsiteY2" fmla="*/ 707529 h 134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5540" h="1341864">
                  <a:moveTo>
                    <a:pt x="146385" y="0"/>
                  </a:moveTo>
                  <a:lnTo>
                    <a:pt x="585541" y="1341865"/>
                  </a:lnTo>
                  <a:lnTo>
                    <a:pt x="0" y="707529"/>
                  </a:lnTo>
                  <a:close/>
                </a:path>
              </a:pathLst>
            </a:custGeom>
            <a:solidFill>
              <a:schemeClr val="accent3"/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19"/>
              </p:custDataLst>
            </p:nvPr>
          </p:nvSpPr>
          <p:spPr>
            <a:xfrm>
              <a:off x="662494" y="1582515"/>
              <a:ext cx="914907" cy="707528"/>
            </a:xfrm>
            <a:custGeom>
              <a:avLst/>
              <a:gdLst>
                <a:gd name="connsiteX0" fmla="*/ 0 w 914907"/>
                <a:gd name="connsiteY0" fmla="*/ 585541 h 707528"/>
                <a:gd name="connsiteX1" fmla="*/ 768522 w 914907"/>
                <a:gd name="connsiteY1" fmla="*/ 707529 h 707528"/>
                <a:gd name="connsiteX2" fmla="*/ 914908 w 914907"/>
                <a:gd name="connsiteY2" fmla="*/ 0 h 70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907" h="707528">
                  <a:moveTo>
                    <a:pt x="0" y="585541"/>
                  </a:moveTo>
                  <a:lnTo>
                    <a:pt x="768522" y="707529"/>
                  </a:lnTo>
                  <a:lnTo>
                    <a:pt x="914908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>
              <p:custDataLst>
                <p:tags r:id="rId20"/>
              </p:custDataLst>
            </p:nvPr>
          </p:nvSpPr>
          <p:spPr>
            <a:xfrm>
              <a:off x="662494" y="2168055"/>
              <a:ext cx="1354063" cy="756323"/>
            </a:xfrm>
            <a:custGeom>
              <a:avLst/>
              <a:gdLst>
                <a:gd name="connsiteX0" fmla="*/ 1354063 w 1354063"/>
                <a:gd name="connsiteY0" fmla="*/ 756324 h 756323"/>
                <a:gd name="connsiteX1" fmla="*/ 0 w 1354063"/>
                <a:gd name="connsiteY1" fmla="*/ 0 h 756323"/>
                <a:gd name="connsiteX2" fmla="*/ 768522 w 1354063"/>
                <a:gd name="connsiteY2" fmla="*/ 121988 h 75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4063" h="756323">
                  <a:moveTo>
                    <a:pt x="1354063" y="756324"/>
                  </a:moveTo>
                  <a:lnTo>
                    <a:pt x="0" y="0"/>
                  </a:lnTo>
                  <a:lnTo>
                    <a:pt x="768522" y="12198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6201725" y="5461552"/>
            <a:ext cx="5990275" cy="1396448"/>
            <a:chOff x="6201725" y="5461552"/>
            <a:chExt cx="5990275" cy="1396448"/>
          </a:xfrm>
        </p:grpSpPr>
        <p:pic>
          <p:nvPicPr>
            <p:cNvPr id="9" name="图片 8" descr="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16200000" flipH="1" flipV="1">
              <a:off x="8512926" y="3178926"/>
              <a:ext cx="1396448" cy="5961700"/>
            </a:xfrm>
            <a:prstGeom prst="rect">
              <a:avLst/>
            </a:prstGeom>
          </p:spPr>
        </p:pic>
        <p:sp>
          <p:nvSpPr>
            <p:cNvPr id="10" name="椭圆 9"/>
            <p:cNvSpPr/>
            <p:nvPr userDrawn="1">
              <p:custDataLst>
                <p:tags r:id="rId5"/>
              </p:custDataLst>
            </p:nvPr>
          </p:nvSpPr>
          <p:spPr>
            <a:xfrm>
              <a:off x="6201725" y="6274593"/>
              <a:ext cx="57149" cy="57149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>
              <p:custDataLst>
                <p:tags r:id="rId6"/>
              </p:custDataLst>
            </p:nvPr>
          </p:nvSpPr>
          <p:spPr>
            <a:xfrm>
              <a:off x="6201725" y="6417468"/>
              <a:ext cx="57149" cy="57149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6201725" y="5461552"/>
            <a:ext cx="5990275" cy="1396448"/>
            <a:chOff x="6201725" y="5461552"/>
            <a:chExt cx="5990275" cy="1396448"/>
          </a:xfrm>
        </p:grpSpPr>
        <p:pic>
          <p:nvPicPr>
            <p:cNvPr id="11" name="图片 10" descr="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16200000" flipH="1" flipV="1">
              <a:off x="8512926" y="3178926"/>
              <a:ext cx="1396448" cy="596170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>
              <p:custDataLst>
                <p:tags r:id="rId5"/>
              </p:custDataLst>
            </p:nvPr>
          </p:nvSpPr>
          <p:spPr>
            <a:xfrm>
              <a:off x="6201725" y="6274593"/>
              <a:ext cx="57149" cy="57149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>
              <p:custDataLst>
                <p:tags r:id="rId6"/>
              </p:custDataLst>
            </p:nvPr>
          </p:nvSpPr>
          <p:spPr>
            <a:xfrm>
              <a:off x="6201725" y="6417468"/>
              <a:ext cx="57149" cy="57149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 flipH="1">
            <a:off x="10821556" y="-387770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2"/>
            </p:custDataLst>
          </p:nvPr>
        </p:nvGrpSpPr>
        <p:grpSpPr>
          <a:xfrm>
            <a:off x="1" y="5190116"/>
            <a:ext cx="3695700" cy="1667884"/>
            <a:chOff x="0" y="4985220"/>
            <a:chExt cx="4149709" cy="1872780"/>
          </a:xfrm>
        </p:grpSpPr>
        <p:pic>
          <p:nvPicPr>
            <p:cNvPr id="28" name="图片 27" descr="85207 [转换]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16200000">
              <a:off x="1121610" y="3863610"/>
              <a:ext cx="1872780" cy="4116000"/>
            </a:xfrm>
            <a:prstGeom prst="rect">
              <a:avLst/>
            </a:prstGeom>
          </p:spPr>
        </p:pic>
        <p:sp>
          <p:nvSpPr>
            <p:cNvPr id="29" name="椭圆 28"/>
            <p:cNvSpPr/>
            <p:nvPr userDrawn="1">
              <p:custDataLst>
                <p:tags r:id="rId5"/>
              </p:custDataLst>
            </p:nvPr>
          </p:nvSpPr>
          <p:spPr>
            <a:xfrm>
              <a:off x="4082290" y="6274159"/>
              <a:ext cx="67419" cy="6741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 userDrawn="1">
              <p:custDataLst>
                <p:tags r:id="rId6"/>
              </p:custDataLst>
            </p:nvPr>
          </p:nvSpPr>
          <p:spPr>
            <a:xfrm>
              <a:off x="4082290" y="6440814"/>
              <a:ext cx="67419" cy="67419"/>
            </a:xfrm>
            <a:prstGeom prst="ellipse">
              <a:avLst/>
            </a:prstGeom>
            <a:solidFill>
              <a:srgbClr val="BDB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6" name="图片 25" descr="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 rot="5400000" flipH="1">
            <a:off x="10821556" y="-387770"/>
            <a:ext cx="1077185" cy="16637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38.xml"/><Relationship Id="rId24" Type="http://schemas.openxmlformats.org/officeDocument/2006/relationships/tags" Target="../tags/tag237.xml"/><Relationship Id="rId23" Type="http://schemas.openxmlformats.org/officeDocument/2006/relationships/tags" Target="../tags/tag236.xml"/><Relationship Id="rId22" Type="http://schemas.openxmlformats.org/officeDocument/2006/relationships/tags" Target="../tags/tag235.xml"/><Relationship Id="rId21" Type="http://schemas.openxmlformats.org/officeDocument/2006/relationships/tags" Target="../tags/tag234.xml"/><Relationship Id="rId20" Type="http://schemas.openxmlformats.org/officeDocument/2006/relationships/tags" Target="../tags/tag233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41.xml"/><Relationship Id="rId5" Type="http://schemas.openxmlformats.org/officeDocument/2006/relationships/image" Target="../media/image8.png"/><Relationship Id="rId4" Type="http://schemas.microsoft.com/office/2007/relationships/media" Target="../media/audio1.wav"/><Relationship Id="rId3" Type="http://schemas.openxmlformats.org/officeDocument/2006/relationships/audio" Target="../media/audio1.wav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42.xml"/><Relationship Id="rId5" Type="http://schemas.openxmlformats.org/officeDocument/2006/relationships/image" Target="../media/image8.png"/><Relationship Id="rId4" Type="http://schemas.microsoft.com/office/2007/relationships/media" Target="../media/audio2.wav"/><Relationship Id="rId3" Type="http://schemas.openxmlformats.org/officeDocument/2006/relationships/audio" Target="../media/audio2.wav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4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8.png"/><Relationship Id="rId2" Type="http://schemas.microsoft.com/office/2007/relationships/media" Target="file:///C:\Users\mechrevo\Desktop\matlab\abc3.wav" TargetMode="External"/><Relationship Id="rId1" Type="http://schemas.openxmlformats.org/officeDocument/2006/relationships/audio" Target="file:///C:\Users\mechrevo\Desktop\matlab\abc3.wav" TargetMode="Externa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44.xml"/><Relationship Id="rId5" Type="http://schemas.openxmlformats.org/officeDocument/2006/relationships/image" Target="../media/image8.png"/><Relationship Id="rId4" Type="http://schemas.microsoft.com/office/2007/relationships/media" Target="../media/audio3.wav"/><Relationship Id="rId3" Type="http://schemas.openxmlformats.org/officeDocument/2006/relationships/audio" Target="../media/audio3.wav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4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8.png"/><Relationship Id="rId2" Type="http://schemas.microsoft.com/office/2007/relationships/media" Target="../media/audio4.wav"/><Relationship Id="rId1" Type="http://schemas.openxmlformats.org/officeDocument/2006/relationships/audio" Target="../media/audio4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6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7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56829" y="2338451"/>
            <a:ext cx="6506155" cy="907911"/>
          </a:xfrm>
        </p:spPr>
        <p:txBody>
          <a:bodyPr lIns="90000" tIns="46800" rIns="90000" bIns="46800" anchor="b" anchorCtr="0">
            <a:normAutofit/>
          </a:bodyPr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6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+mj-cs"/>
              </a:rPr>
              <a:t>數位訊號處理作業</a:t>
            </a:r>
            <a:endParaRPr kumimoji="0" lang="zh-CN" altLang="en-US" sz="3600" b="1" i="0" u="none" strike="noStrike" kern="1200" cap="none" spc="6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楷体" panose="02010609060101010101" charset="-122"/>
              <a:ea typeface="楷体" panose="02010609060101010101" charset="-122"/>
              <a:cs typeface="+mj-cs"/>
            </a:endParaRPr>
          </a:p>
        </p:txBody>
      </p:sp>
      <p:sp>
        <p:nvSpPr>
          <p:cNvPr id="2048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01740" y="4363720"/>
            <a:ext cx="2381885" cy="612140"/>
          </a:xfrm>
        </p:spPr>
        <p:txBody>
          <a:bodyPr vert="horz" lIns="90000" tIns="46800" rIns="90000" bIns="46800" anchor="t">
            <a:normAutofit/>
          </a:bodyPr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150" normalizeH="0" baseline="0" noProof="1">
                <a:solidFill>
                  <a:srgbClr val="262626"/>
                </a:solidFill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姓名：楊靖浩</a:t>
            </a:r>
            <a:endParaRPr kumimoji="0" lang="zh-CN" altLang="en-US" sz="2000" b="0" i="0" u="none" strike="noStrike" kern="1200" cap="none" spc="150" normalizeH="0" baseline="0" noProof="1">
              <a:solidFill>
                <a:srgbClr val="262626"/>
              </a:solidFill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20483" name="文本框 4"/>
          <p:cNvSpPr txBox="1"/>
          <p:nvPr/>
        </p:nvSpPr>
        <p:spPr>
          <a:xfrm>
            <a:off x="6887845" y="3244533"/>
            <a:ext cx="42751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Lab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. – Basic Signal and Specgram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文本框 6"/>
          <p:cNvSpPr txBox="1"/>
          <p:nvPr/>
        </p:nvSpPr>
        <p:spPr>
          <a:xfrm>
            <a:off x="6887528" y="4818380"/>
            <a:ext cx="2208212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學號：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107AE4004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文本框 7"/>
          <p:cNvSpPr txBox="1"/>
          <p:nvPr/>
        </p:nvSpPr>
        <p:spPr>
          <a:xfrm>
            <a:off x="6862128" y="5332413"/>
            <a:ext cx="2259012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班級：二子陸生二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" y="434340"/>
            <a:ext cx="5381625" cy="6137910"/>
          </a:xfrm>
          <a:prstGeom prst="rect">
            <a:avLst/>
          </a:prstGeom>
        </p:spPr>
      </p:pic>
      <p:pic>
        <p:nvPicPr>
          <p:cNvPr id="4" name="图片 3" descr="捕获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434340"/>
            <a:ext cx="5495925" cy="63900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1139825" y="359410"/>
            <a:ext cx="8140700" cy="660400"/>
          </a:xfrm>
        </p:spPr>
        <p:txBody>
          <a:bodyPr lIns="90170" tIns="46990" rIns="90170" bIns="46990" rtlCol="0" anchor="t" anchorCtr="0">
            <a:normAutofit/>
          </a:bodyPr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200" normalizeH="0" baseline="0" noProof="1">
                <a:solidFill>
                  <a:srgbClr val="262626"/>
                </a:solidFill>
                <a:uFillTx/>
                <a:latin typeface="楷体" panose="02010609060101010101" charset="-122"/>
                <a:ea typeface="楷体" panose="02010609060101010101" charset="-122"/>
                <a:cs typeface="+mj-cs"/>
                <a:sym typeface="微软雅黑" panose="020B0503020204020204" charset="-122"/>
              </a:rPr>
              <a:t>原始錄音（</a:t>
            </a:r>
            <a:r>
              <a:rPr kumimoji="0" lang="en-US" altLang="zh-CN" sz="2800" b="1" i="0" u="none" strike="noStrike" kern="1200" cap="none" spc="200" normalizeH="0" baseline="0" noProof="1">
                <a:solidFill>
                  <a:srgbClr val="262626"/>
                </a:solidFill>
                <a:uFillTx/>
                <a:latin typeface="楷体" panose="02010609060101010101" charset="-122"/>
                <a:ea typeface="楷体" panose="02010609060101010101" charset="-122"/>
                <a:cs typeface="+mj-cs"/>
                <a:sym typeface="微软雅黑" panose="020B0503020204020204" charset="-122"/>
              </a:rPr>
              <a:t>abc</a:t>
            </a:r>
            <a:r>
              <a:rPr kumimoji="0" lang="zh-CN" altLang="en-US" sz="2800" b="1" i="0" u="none" strike="noStrike" kern="1200" cap="none" spc="200" normalizeH="0" baseline="0" noProof="1">
                <a:solidFill>
                  <a:srgbClr val="262626"/>
                </a:solidFill>
                <a:uFillTx/>
                <a:latin typeface="楷体" panose="02010609060101010101" charset="-122"/>
                <a:ea typeface="楷体" panose="02010609060101010101" charset="-122"/>
                <a:cs typeface="+mj-cs"/>
                <a:sym typeface="微软雅黑" panose="020B0503020204020204" charset="-122"/>
              </a:rPr>
              <a:t>）</a:t>
            </a:r>
            <a:endParaRPr kumimoji="0" lang="zh-CN" altLang="en-US" sz="2800" b="1" i="0" u="none" strike="noStrike" kern="1200" cap="none" spc="200" normalizeH="0" baseline="0" noProof="1">
              <a:solidFill>
                <a:srgbClr val="262626"/>
              </a:solidFill>
              <a:uFillTx/>
              <a:latin typeface="楷体" panose="02010609060101010101" charset="-122"/>
              <a:ea typeface="楷体" panose="02010609060101010101" charset="-122"/>
              <a:cs typeface="+mj-cs"/>
              <a:sym typeface="微软雅黑" panose="020B0503020204020204" charset="-122"/>
            </a:endParaRPr>
          </a:p>
        </p:txBody>
      </p:sp>
      <p:pic>
        <p:nvPicPr>
          <p:cNvPr id="22531" name="图片 4" descr="1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4875" y="869315"/>
            <a:ext cx="4849813" cy="28686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2" name="图片 5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3852863"/>
            <a:ext cx="4938713" cy="2754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3" name="文本框 6"/>
          <p:cNvSpPr txBox="1"/>
          <p:nvPr/>
        </p:nvSpPr>
        <p:spPr>
          <a:xfrm>
            <a:off x="8518208" y="3852863"/>
            <a:ext cx="18272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點擊播放聲音</a:t>
            </a:r>
            <a:endParaRPr lang="zh-CN" altLang="en-US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abc1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886825" y="2908300"/>
            <a:ext cx="619125" cy="6191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8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1125855" y="415925"/>
            <a:ext cx="8245475" cy="828675"/>
          </a:xfrm>
        </p:spPr>
        <p:txBody>
          <a:bodyPr lIns="90170" tIns="46990" rIns="90170" bIns="46990" rtlCol="0" anchor="t" anchorCtr="0">
            <a:normAutofit/>
          </a:bodyPr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200" normalizeH="0" baseline="0" noProof="1">
                <a:solidFill>
                  <a:srgbClr val="262626"/>
                </a:solidFill>
                <a:uFillTx/>
                <a:latin typeface="楷体" panose="02010609060101010101" charset="-122"/>
                <a:ea typeface="楷体" panose="02010609060101010101" charset="-122"/>
                <a:cs typeface="+mj-cs"/>
              </a:rPr>
              <a:t>放大兩倍的錄音</a:t>
            </a:r>
            <a:endParaRPr kumimoji="0" lang="zh-CN" altLang="en-US" sz="2800" b="1" i="0" u="none" strike="noStrike" kern="1200" cap="none" spc="200" normalizeH="0" baseline="0" noProof="1">
              <a:solidFill>
                <a:srgbClr val="262626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pic>
        <p:nvPicPr>
          <p:cNvPr id="23554" name="图片 6" descr="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0" y="1109663"/>
            <a:ext cx="4956175" cy="2714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5" name="图片 7" descr="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3824288"/>
            <a:ext cx="5062538" cy="2708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7" name="文本框 9"/>
          <p:cNvSpPr txBox="1"/>
          <p:nvPr/>
        </p:nvSpPr>
        <p:spPr>
          <a:xfrm>
            <a:off x="8234363" y="3824288"/>
            <a:ext cx="16398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點擊播放聲音</a:t>
            </a:r>
            <a:endParaRPr lang="zh-CN" altLang="en-US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abc2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752205" y="2961005"/>
            <a:ext cx="619125" cy="6191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8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425" y="460693"/>
            <a:ext cx="6092825" cy="442913"/>
          </a:xfrm>
        </p:spPr>
        <p:txBody>
          <a:bodyPr lIns="90170" tIns="46990" rIns="90170" bIns="46990" rtlCol="0" anchor="t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+mj-cs"/>
                <a:sym typeface="+mn-ea"/>
              </a:rPr>
              <a:t>聲音減小兩倍的錄音</a:t>
            </a:r>
            <a:br>
              <a:rPr lang="zh-CN" altLang="en-US"/>
            </a:br>
            <a:endParaRPr kumimoji="0" lang="zh-CN" altLang="en-US" sz="1800" b="1" i="0" u="none" strike="noStrike" kern="1200" cap="none" spc="2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pic>
        <p:nvPicPr>
          <p:cNvPr id="4" name="abc3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9105900" y="3119438"/>
            <a:ext cx="619125" cy="619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0" name="图片 6" descr="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375" y="3736975"/>
            <a:ext cx="5386388" cy="2900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1" name="文本框 7"/>
          <p:cNvSpPr txBox="1"/>
          <p:nvPr/>
        </p:nvSpPr>
        <p:spPr>
          <a:xfrm>
            <a:off x="8610600" y="3898900"/>
            <a:ext cx="15544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點擊播放聲音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 descr="减小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655" y="1070610"/>
            <a:ext cx="5223510" cy="266827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1031240" y="388938"/>
            <a:ext cx="8140700" cy="442913"/>
          </a:xfrm>
        </p:spPr>
        <p:txBody>
          <a:bodyPr lIns="90170" tIns="46990" rIns="90170" bIns="46990" rtlCol="0" anchor="t" anchorCtr="0">
            <a:noAutofit/>
          </a:bodyPr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+mj-cs"/>
                <a:sym typeface="+mn-ea"/>
              </a:rPr>
              <a:t>加快兩倍的錄音</a:t>
            </a:r>
            <a:endParaRPr kumimoji="0" lang="zh-CN" altLang="en-US" sz="2800" b="1" i="0" u="none" strike="noStrike" kern="1200" cap="none" spc="200" normalizeH="0" baseline="0" noProof="1">
              <a:solidFill>
                <a:srgbClr val="262626"/>
              </a:solidFill>
              <a:uFillTx/>
              <a:latin typeface="楷体" panose="02010609060101010101" charset="-122"/>
              <a:ea typeface="楷体" panose="02010609060101010101" charset="-122"/>
              <a:cs typeface="+mj-cs"/>
              <a:sym typeface="微软雅黑" panose="020B0503020204020204" charset="-122"/>
            </a:endParaRPr>
          </a:p>
        </p:txBody>
      </p:sp>
      <p:pic>
        <p:nvPicPr>
          <p:cNvPr id="25602" name="图片 2" descr="快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0990" y="1029970"/>
            <a:ext cx="7203440" cy="21564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3" name="图片 3" descr="快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0" y="3185795"/>
            <a:ext cx="6883400" cy="34747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5" name="文本框 5"/>
          <p:cNvSpPr txBox="1"/>
          <p:nvPr/>
        </p:nvSpPr>
        <p:spPr>
          <a:xfrm>
            <a:off x="8774113" y="3862388"/>
            <a:ext cx="15544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點擊播放聲音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abc1-1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77045" y="2821940"/>
            <a:ext cx="619125" cy="6191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0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1236345" y="469583"/>
            <a:ext cx="8140700" cy="442913"/>
          </a:xfrm>
        </p:spPr>
        <p:txBody>
          <a:bodyPr lIns="90170" tIns="46990" rIns="90170" bIns="46990" rtlCol="0" anchor="t" anchorCtr="0">
            <a:noAutofit/>
          </a:bodyPr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+mj-cs"/>
                <a:sym typeface="+mn-ea"/>
              </a:rPr>
              <a:t>放慢兩倍的錄音</a:t>
            </a:r>
            <a:endParaRPr kumimoji="0" lang="zh-CN" altLang="en-US" sz="2800" b="1" i="0" u="none" strike="noStrike" kern="1200" cap="none" spc="200" normalizeH="0" baseline="0" noProof="1">
              <a:solidFill>
                <a:srgbClr val="262626"/>
              </a:solidFill>
              <a:uFillTx/>
              <a:latin typeface="楷体" panose="02010609060101010101" charset="-122"/>
              <a:ea typeface="楷体" panose="02010609060101010101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25605" name="文本框 5"/>
          <p:cNvSpPr txBox="1"/>
          <p:nvPr/>
        </p:nvSpPr>
        <p:spPr>
          <a:xfrm>
            <a:off x="8774113" y="3862388"/>
            <a:ext cx="15544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點擊播放聲音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abc1-2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9242425" y="2879725"/>
            <a:ext cx="619125" cy="619125"/>
          </a:xfrm>
          <a:prstGeom prst="rect">
            <a:avLst/>
          </a:prstGeom>
        </p:spPr>
      </p:pic>
      <p:pic>
        <p:nvPicPr>
          <p:cNvPr id="5" name="图片 4" descr="慢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495" y="3227705"/>
            <a:ext cx="6905625" cy="3080385"/>
          </a:xfrm>
          <a:prstGeom prst="rect">
            <a:avLst/>
          </a:prstGeom>
        </p:spPr>
      </p:pic>
      <p:pic>
        <p:nvPicPr>
          <p:cNvPr id="3" name="图片 2" descr="untitled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495" y="1083310"/>
            <a:ext cx="7100570" cy="214439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417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61035" y="341630"/>
            <a:ext cx="27241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+mj-cs"/>
                <a:sym typeface="+mn-ea"/>
              </a:rPr>
              <a:t>AM</a:t>
            </a:r>
            <a:r>
              <a:rPr lang="zh-CN" altLang="en-US" sz="2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+mj-cs"/>
                <a:sym typeface="+mn-ea"/>
              </a:rPr>
              <a:t>與</a:t>
            </a:r>
            <a:r>
              <a:rPr lang="en-US" altLang="zh-CN" sz="2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+mj-cs"/>
                <a:sym typeface="+mn-ea"/>
              </a:rPr>
              <a:t>FM</a:t>
            </a:r>
            <a:r>
              <a:rPr lang="zh-CN" altLang="en-US" sz="2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+mj-cs"/>
                <a:sym typeface="+mn-ea"/>
              </a:rPr>
              <a:t>對比</a:t>
            </a:r>
            <a:endParaRPr lang="zh-CN" altLang="en-US" sz="2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楷体" panose="02010609060101010101" charset="-122"/>
              <a:ea typeface="楷体" panose="02010609060101010101" charset="-122"/>
              <a:cs typeface="+mj-cs"/>
              <a:sym typeface="+mn-ea"/>
            </a:endParaRPr>
          </a:p>
        </p:txBody>
      </p:sp>
      <p:pic>
        <p:nvPicPr>
          <p:cNvPr id="3" name="图片 2" descr="捕获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" y="957580"/>
            <a:ext cx="12060555" cy="59289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267960" y="220345"/>
            <a:ext cx="1936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總體對比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" y="742315"/>
            <a:ext cx="12006580" cy="61067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84"/>
</p:tagLst>
</file>

<file path=ppt/tags/tag234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84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TEMPLATE_THUMBS_INDEX" val="1、4、7、8、9、10、11、12、13、14、15"/>
  <p:tag name="KSO_WM_TEMPLATE_SUBCATEGORY" val="0"/>
  <p:tag name="KSO_WM_TAG_VERSION" val="1.0"/>
  <p:tag name="KSO_WM_BEAUTIFY_FLAG" val="#wm#"/>
  <p:tag name="KSO_WM_TEMPLATE_CATEGORY" val="custom"/>
  <p:tag name="KSO_WM_TEMPLATE_INDEX" val="20202684"/>
  <p:tag name="KSO_WM_TEMPLATE_MASTER_TYPE" val="1"/>
  <p:tag name="KSO_WM_TEMPLATE_COLOR_TYPE" val="1"/>
  <p:tag name="KSO_WM_TEMPLATE_MASTER_THUMB_INDEX" val="12"/>
</p:tagLst>
</file>

<file path=ppt/tags/tag239.xml><?xml version="1.0" encoding="utf-8"?>
<p:tagLst xmlns:p="http://schemas.openxmlformats.org/presentationml/2006/main">
  <p:tag name="KSO_WM_TEMPLATE_CATEGORY" val="custom"/>
  <p:tag name="KSO_WM_TEMPLATE_INDEX" val="20202684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</p:tagLst>
</file>

<file path=ppt/tags/tag24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</p:tagLst>
</file>

<file path=ppt/tags/tag24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</p:tagLst>
</file>

<file path=ppt/tags/tag24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</p:tagLst>
</file>

<file path=ppt/tags/tag24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</p:tagLst>
</file>

<file path=ppt/tags/tag24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</p:tagLst>
</file>

<file path=ppt/tags/tag24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</p:tagLst>
</file>

<file path=ppt/tags/tag24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5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THANKS"/>
</p:tagLst>
</file>

<file path=ppt/tags/tag249.xml><?xml version="1.0" encoding="utf-8"?>
<p:tagLst xmlns:p="http://schemas.openxmlformats.org/presentationml/2006/main">
  <p:tag name="KSO_WM_TEMPLATE_THUMBS_INDEX" val="1、2、3、6、8、10、11、12、15"/>
  <p:tag name="KSO_WM_SLIDE_ID" val="custom20202684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84"/>
  <p:tag name="KSO_WM_SLIDE_LAYOUT" val="a_b"/>
  <p:tag name="KSO_WM_SLIDE_LAYOUT_CNT" val="1_2"/>
  <p:tag name="KSO_WM_TEMPLATE_MASTER_TYPE" val="1"/>
  <p:tag name="KSO_WM_TEMPLATE_COLOR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m1n00siu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888F9C"/>
      </a:accent1>
      <a:accent2>
        <a:srgbClr val="B5B6BD"/>
      </a:accent2>
      <a:accent3>
        <a:srgbClr val="B0AFBF"/>
      </a:accent3>
      <a:accent4>
        <a:srgbClr val="999999"/>
      </a:accent4>
      <a:accent5>
        <a:srgbClr val="FFFFFF"/>
      </a:accent5>
      <a:accent6>
        <a:srgbClr val="F0F2F4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WPS 演示</Application>
  <PresentationFormat>宽屏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汉仪旗黑-85S</vt:lpstr>
      <vt:lpstr>(使用中文字体)</vt:lpstr>
      <vt:lpstr>楷体</vt:lpstr>
      <vt:lpstr>Arial Unicode MS</vt:lpstr>
      <vt:lpstr>Calibri</vt:lpstr>
      <vt:lpstr>Segoe Print</vt:lpstr>
      <vt:lpstr>Office 主题​​</vt:lpstr>
      <vt:lpstr>數位訊號處理作業</vt:lpstr>
      <vt:lpstr>PowerPoint 演示文稿</vt:lpstr>
      <vt:lpstr>原始錄音（abc）</vt:lpstr>
      <vt:lpstr>放大兩倍的錄音</vt:lpstr>
      <vt:lpstr>聲音減小兩倍的錄音 </vt:lpstr>
      <vt:lpstr>加快兩倍的錄音</vt:lpstr>
      <vt:lpstr>放慢兩倍的錄音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荒原鲲的考古专家</cp:lastModifiedBy>
  <cp:revision>6</cp:revision>
  <dcterms:created xsi:type="dcterms:W3CDTF">2019-11-09T04:58:00Z</dcterms:created>
  <dcterms:modified xsi:type="dcterms:W3CDTF">2019-11-09T06:02:44Z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