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89deabc1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89deabc1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889deabc1a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889deabc1a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89deabc1a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89deabc1a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89deabc1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89deabc1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89deabc1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89deabc1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89deabc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89deabc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scdf.gov.sg/docs/default-source/scdf-library/amb-fire-inspection-statistics/scdf-annual-statistics-2019.pdf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1.jp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53550" y="2363275"/>
            <a:ext cx="8520600" cy="107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SCDF Emergency QR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83850" y="3353475"/>
            <a:ext cx="90600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</a:t>
            </a:r>
            <a:r>
              <a:rPr lang="en"/>
              <a:t>108 Devs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Kwang, Joshua Lim, Charles Goh, Ernest Oh, Henry J.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50" y="-12"/>
            <a:ext cx="2507750" cy="250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7100" y="-46225"/>
            <a:ext cx="2600175" cy="26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34625" y="-46225"/>
            <a:ext cx="2409500" cy="240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400" y="1550824"/>
            <a:ext cx="8068152" cy="25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Chosen Problem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problems (Emergency/Non-emergency Response)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457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False alarm: </a:t>
            </a:r>
            <a:r>
              <a:rPr lang="en" sz="11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https://www.scdf.gov.sg/docs/default-source/scdf-library/amb-fire-inspection-statistics/scdf-annual-statistics-2019.pdf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Slow response: Hard to describe location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Poor description of situation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 information on persons at risk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Don’t know how to perform CPR, life saving techniques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already an app for it….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myResponder App - Good! But needs some improvements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Slow: Need to download an app, spread awareness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Slow: Need to register an account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Prone to crashes and </a:t>
            </a:r>
            <a:br>
              <a:rPr lang="en"/>
            </a:br>
            <a:r>
              <a:rPr lang="en"/>
              <a:t>compatibility issues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9875" y="2173100"/>
            <a:ext cx="1312375" cy="2840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2925" y="2173087"/>
            <a:ext cx="1312375" cy="2840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3450" y="2173100"/>
            <a:ext cx="1312375" cy="2840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learn from...</a:t>
            </a:r>
            <a:endParaRPr/>
          </a:p>
        </p:txBody>
      </p:sp>
      <p:pic>
        <p:nvPicPr>
          <p:cNvPr descr="gov.sg | Digital contact tracing tools for all businesses ..."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7425" y="2281088"/>
            <a:ext cx="28575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itiatives on contact tracing to be stepped up and expanded ..."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1050" y="2209650"/>
            <a:ext cx="26193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vid-19: SafeEntry digital check-in system deployed at more than ..." id="87" name="Google Shape;8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425" y="2238225"/>
            <a:ext cx="2714625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Introducing</a:t>
            </a:r>
            <a:r>
              <a:rPr b="1" lang="en"/>
              <a:t> </a:t>
            </a:r>
            <a:r>
              <a:rPr b="1" lang="en">
                <a:solidFill>
                  <a:srgbClr val="0000FF"/>
                </a:solidFill>
              </a:rPr>
              <a:t>SCDF EMERGENCY QR</a:t>
            </a:r>
            <a:endParaRPr b="1"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1398600" y="1557900"/>
            <a:ext cx="6346800" cy="26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9900"/>
                </a:solidFill>
              </a:rPr>
              <a:t>FAST ADOPTION</a:t>
            </a:r>
            <a:endParaRPr b="1" sz="2600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0000"/>
                </a:solidFill>
              </a:rPr>
              <a:t>NO APP INSTALLATIONS</a:t>
            </a:r>
            <a:endParaRPr b="1" sz="26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0000FF"/>
                </a:solidFill>
              </a:rPr>
              <a:t>QUICK EMERGENCY REPORTING</a:t>
            </a:r>
            <a:endParaRPr b="1" sz="26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6AA84F"/>
                </a:solidFill>
              </a:rPr>
              <a:t>EFFICIENT &amp; EFFECTIVE </a:t>
            </a:r>
            <a:r>
              <a:rPr b="1" lang="en" sz="2600">
                <a:solidFill>
                  <a:srgbClr val="6AA84F"/>
                </a:solidFill>
              </a:rPr>
              <a:t>RESPONSE</a:t>
            </a:r>
            <a:endParaRPr b="1" sz="2600">
              <a:solidFill>
                <a:srgbClr val="6AA84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6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