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9b776a2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9b776a2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9b776a29e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9b776a29e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1d9663e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d9663e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b776a2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b776a2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8d0a4f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d0a4f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1d9663e36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1d9663e36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9bf07cb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bf07cb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d9663e3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d9663e3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2018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SCDF Emergency QR</a:t>
            </a:r>
            <a:endParaRPr/>
          </a:p>
        </p:txBody>
      </p:sp>
      <p:sp>
        <p:nvSpPr>
          <p:cNvPr id="63" name="Google Shape;63;p13"/>
          <p:cNvSpPr txBox="1"/>
          <p:nvPr>
            <p:ph idx="1" type="subTitle"/>
          </p:nvPr>
        </p:nvSpPr>
        <p:spPr>
          <a:xfrm>
            <a:off x="311700" y="41082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108 Devs Team</a:t>
            </a:r>
            <a:endParaRPr/>
          </a:p>
          <a:p>
            <a:pPr indent="0" lvl="0" marL="0" rtl="0" algn="ctr">
              <a:spcBef>
                <a:spcPts val="0"/>
              </a:spcBef>
              <a:spcAft>
                <a:spcPts val="0"/>
              </a:spcAft>
              <a:buNone/>
            </a:pPr>
            <a:r>
              <a:rPr lang="en"/>
              <a:t>Daniel Kwang, Joshua Lim, Charles Goh, Ernest Oh, Henry J.</a:t>
            </a:r>
            <a:endParaRPr/>
          </a:p>
        </p:txBody>
      </p:sp>
      <p:pic>
        <p:nvPicPr>
          <p:cNvPr id="64" name="Google Shape;64;p13"/>
          <p:cNvPicPr preferRelativeResize="0"/>
          <p:nvPr/>
        </p:nvPicPr>
        <p:blipFill>
          <a:blip r:embed="rId3">
            <a:alphaModFix/>
          </a:blip>
          <a:stretch>
            <a:fillRect/>
          </a:stretch>
        </p:blipFill>
        <p:spPr>
          <a:xfrm>
            <a:off x="311700" y="480050"/>
            <a:ext cx="2507750" cy="2507750"/>
          </a:xfrm>
          <a:prstGeom prst="rect">
            <a:avLst/>
          </a:prstGeom>
          <a:noFill/>
          <a:ln>
            <a:noFill/>
          </a:ln>
        </p:spPr>
      </p:pic>
      <p:pic>
        <p:nvPicPr>
          <p:cNvPr id="65" name="Google Shape;65;p13"/>
          <p:cNvPicPr preferRelativeResize="0"/>
          <p:nvPr/>
        </p:nvPicPr>
        <p:blipFill>
          <a:blip r:embed="rId4">
            <a:alphaModFix/>
          </a:blip>
          <a:stretch>
            <a:fillRect/>
          </a:stretch>
        </p:blipFill>
        <p:spPr>
          <a:xfrm>
            <a:off x="3271913" y="433837"/>
            <a:ext cx="2600175" cy="2600175"/>
          </a:xfrm>
          <a:prstGeom prst="rect">
            <a:avLst/>
          </a:prstGeom>
          <a:noFill/>
          <a:ln>
            <a:noFill/>
          </a:ln>
        </p:spPr>
      </p:pic>
      <p:pic>
        <p:nvPicPr>
          <p:cNvPr id="66" name="Google Shape;66;p13"/>
          <p:cNvPicPr preferRelativeResize="0"/>
          <p:nvPr/>
        </p:nvPicPr>
        <p:blipFill>
          <a:blip r:embed="rId5">
            <a:alphaModFix/>
          </a:blip>
          <a:stretch>
            <a:fillRect/>
          </a:stretch>
        </p:blipFill>
        <p:spPr>
          <a:xfrm>
            <a:off x="6422800" y="529175"/>
            <a:ext cx="2409500" cy="240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75250"/>
            <a:ext cx="8520600" cy="14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problems </a:t>
            </a:r>
            <a:endParaRPr/>
          </a:p>
          <a:p>
            <a:pPr indent="0" lvl="0" marL="0" rtl="0" algn="l">
              <a:spcBef>
                <a:spcPts val="0"/>
              </a:spcBef>
              <a:spcAft>
                <a:spcPts val="0"/>
              </a:spcAft>
              <a:buNone/>
            </a:pPr>
            <a:r>
              <a:rPr lang="en"/>
              <a:t>(Emergency/Non-emergency Response)</a:t>
            </a:r>
            <a:endParaRPr/>
          </a:p>
        </p:txBody>
      </p:sp>
      <p:sp>
        <p:nvSpPr>
          <p:cNvPr id="72" name="Google Shape;72;p14"/>
          <p:cNvSpPr txBox="1"/>
          <p:nvPr>
            <p:ph idx="1" type="body"/>
          </p:nvPr>
        </p:nvSpPr>
        <p:spPr>
          <a:xfrm>
            <a:off x="3117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False Alarms</a:t>
            </a:r>
            <a:endParaRPr b="1"/>
          </a:p>
        </p:txBody>
      </p:sp>
      <p:sp>
        <p:nvSpPr>
          <p:cNvPr id="73" name="Google Shape;73;p14"/>
          <p:cNvSpPr txBox="1"/>
          <p:nvPr>
            <p:ph idx="1" type="body"/>
          </p:nvPr>
        </p:nvSpPr>
        <p:spPr>
          <a:xfrm>
            <a:off x="320235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Slow Response</a:t>
            </a:r>
            <a:endParaRPr b="1"/>
          </a:p>
        </p:txBody>
      </p:sp>
      <p:sp>
        <p:nvSpPr>
          <p:cNvPr id="74" name="Google Shape;74;p14"/>
          <p:cNvSpPr txBox="1"/>
          <p:nvPr>
            <p:ph idx="1" type="body"/>
          </p:nvPr>
        </p:nvSpPr>
        <p:spPr>
          <a:xfrm>
            <a:off x="60930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Bystander’s Inability to help</a:t>
            </a:r>
            <a:endParaRPr b="1"/>
          </a:p>
        </p:txBody>
      </p:sp>
      <p:pic>
        <p:nvPicPr>
          <p:cNvPr id="75" name="Google Shape;75;p14"/>
          <p:cNvPicPr preferRelativeResize="0"/>
          <p:nvPr/>
        </p:nvPicPr>
        <p:blipFill>
          <a:blip r:embed="rId3">
            <a:alphaModFix/>
          </a:blip>
          <a:stretch>
            <a:fillRect/>
          </a:stretch>
        </p:blipFill>
        <p:spPr>
          <a:xfrm>
            <a:off x="771850" y="1894225"/>
            <a:ext cx="1818975" cy="1818975"/>
          </a:xfrm>
          <a:prstGeom prst="rect">
            <a:avLst/>
          </a:prstGeom>
          <a:noFill/>
          <a:ln>
            <a:noFill/>
          </a:ln>
        </p:spPr>
      </p:pic>
      <p:pic>
        <p:nvPicPr>
          <p:cNvPr id="76" name="Google Shape;76;p14"/>
          <p:cNvPicPr preferRelativeResize="0"/>
          <p:nvPr/>
        </p:nvPicPr>
        <p:blipFill>
          <a:blip r:embed="rId4">
            <a:alphaModFix/>
          </a:blip>
          <a:stretch>
            <a:fillRect/>
          </a:stretch>
        </p:blipFill>
        <p:spPr>
          <a:xfrm>
            <a:off x="3662512" y="1894225"/>
            <a:ext cx="1818975" cy="1818975"/>
          </a:xfrm>
          <a:prstGeom prst="rect">
            <a:avLst/>
          </a:prstGeom>
          <a:noFill/>
          <a:ln>
            <a:noFill/>
          </a:ln>
        </p:spPr>
      </p:pic>
      <p:pic>
        <p:nvPicPr>
          <p:cNvPr id="77" name="Google Shape;77;p14"/>
          <p:cNvPicPr preferRelativeResize="0"/>
          <p:nvPr/>
        </p:nvPicPr>
        <p:blipFill>
          <a:blip r:embed="rId5">
            <a:alphaModFix/>
          </a:blip>
          <a:stretch>
            <a:fillRect/>
          </a:stretch>
        </p:blipFill>
        <p:spPr>
          <a:xfrm>
            <a:off x="6553162" y="1894225"/>
            <a:ext cx="1818975" cy="1818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idx="1" type="body"/>
          </p:nvPr>
        </p:nvSpPr>
        <p:spPr>
          <a:xfrm>
            <a:off x="311700" y="4314825"/>
            <a:ext cx="8520600" cy="642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myResponder App - Good! But needs some improvements</a:t>
            </a:r>
            <a:endParaRPr sz="1400"/>
          </a:p>
          <a:p>
            <a:pPr indent="-317500" lvl="0" marL="457200" rtl="0" algn="l">
              <a:spcBef>
                <a:spcPts val="0"/>
              </a:spcBef>
              <a:spcAft>
                <a:spcPts val="0"/>
              </a:spcAft>
              <a:buSzPts val="1400"/>
              <a:buChar char="●"/>
            </a:pPr>
            <a:r>
              <a:rPr lang="en" sz="1400"/>
              <a:t>Slow: Need to download the app, spread awareness, and register for an account</a:t>
            </a:r>
            <a:endParaRPr sz="1400"/>
          </a:p>
        </p:txBody>
      </p:sp>
      <p:pic>
        <p:nvPicPr>
          <p:cNvPr id="83" name="Google Shape;83;p15"/>
          <p:cNvPicPr preferRelativeResize="0"/>
          <p:nvPr/>
        </p:nvPicPr>
        <p:blipFill>
          <a:blip r:embed="rId3">
            <a:alphaModFix/>
          </a:blip>
          <a:stretch>
            <a:fillRect/>
          </a:stretch>
        </p:blipFill>
        <p:spPr>
          <a:xfrm>
            <a:off x="557226" y="839285"/>
            <a:ext cx="1605875" cy="3475517"/>
          </a:xfrm>
          <a:prstGeom prst="rect">
            <a:avLst/>
          </a:prstGeom>
          <a:noFill/>
          <a:ln>
            <a:noFill/>
          </a:ln>
        </p:spPr>
      </p:pic>
      <p:pic>
        <p:nvPicPr>
          <p:cNvPr id="84" name="Google Shape;84;p15"/>
          <p:cNvPicPr preferRelativeResize="0"/>
          <p:nvPr/>
        </p:nvPicPr>
        <p:blipFill>
          <a:blip r:embed="rId4">
            <a:alphaModFix/>
          </a:blip>
          <a:stretch>
            <a:fillRect/>
          </a:stretch>
        </p:blipFill>
        <p:spPr>
          <a:xfrm>
            <a:off x="6980899" y="839286"/>
            <a:ext cx="1605875" cy="3475537"/>
          </a:xfrm>
          <a:prstGeom prst="rect">
            <a:avLst/>
          </a:prstGeom>
          <a:noFill/>
          <a:ln>
            <a:noFill/>
          </a:ln>
        </p:spPr>
      </p:pic>
      <p:pic>
        <p:nvPicPr>
          <p:cNvPr id="85" name="Google Shape;85;p15"/>
          <p:cNvPicPr preferRelativeResize="0"/>
          <p:nvPr/>
        </p:nvPicPr>
        <p:blipFill>
          <a:blip r:embed="rId5">
            <a:alphaModFix/>
          </a:blip>
          <a:stretch>
            <a:fillRect/>
          </a:stretch>
        </p:blipFill>
        <p:spPr>
          <a:xfrm>
            <a:off x="3759976" y="839310"/>
            <a:ext cx="1605875" cy="3475517"/>
          </a:xfrm>
          <a:prstGeom prst="rect">
            <a:avLst/>
          </a:prstGeom>
          <a:noFill/>
          <a:ln>
            <a:noFill/>
          </a:ln>
        </p:spPr>
      </p:pic>
      <p:sp>
        <p:nvSpPr>
          <p:cNvPr id="86" name="Google Shape;86;p15"/>
          <p:cNvSpPr txBox="1"/>
          <p:nvPr>
            <p:ph type="title"/>
          </p:nvPr>
        </p:nvSpPr>
        <p:spPr>
          <a:xfrm>
            <a:off x="311700" y="133050"/>
            <a:ext cx="8520600" cy="70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problems with Responses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643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SCDF Emergency QR?</a:t>
            </a:r>
            <a:endParaRPr/>
          </a:p>
        </p:txBody>
      </p:sp>
      <p:sp>
        <p:nvSpPr>
          <p:cNvPr id="92" name="Google Shape;92;p16"/>
          <p:cNvSpPr txBox="1"/>
          <p:nvPr>
            <p:ph idx="1" type="body"/>
          </p:nvPr>
        </p:nvSpPr>
        <p:spPr>
          <a:xfrm>
            <a:off x="1398600" y="1235850"/>
            <a:ext cx="6346800" cy="350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38761D"/>
                </a:solidFill>
              </a:rPr>
              <a:t>FAST</a:t>
            </a:r>
            <a:r>
              <a:rPr b="1" lang="en" sz="2600"/>
              <a:t> ADOPTION</a:t>
            </a:r>
            <a:endParaRPr b="1" sz="2600"/>
          </a:p>
          <a:p>
            <a:pPr indent="0" lvl="0" marL="0" rtl="0" algn="ctr">
              <a:spcBef>
                <a:spcPts val="1600"/>
              </a:spcBef>
              <a:spcAft>
                <a:spcPts val="0"/>
              </a:spcAft>
              <a:buNone/>
            </a:pPr>
            <a:r>
              <a:rPr b="1" lang="en" sz="2600">
                <a:solidFill>
                  <a:srgbClr val="980000"/>
                </a:solidFill>
              </a:rPr>
              <a:t>NO APP INSTALLATIONS</a:t>
            </a:r>
            <a:endParaRPr b="1" sz="2600">
              <a:solidFill>
                <a:srgbClr val="980000"/>
              </a:solidFill>
            </a:endParaRPr>
          </a:p>
          <a:p>
            <a:pPr indent="0" lvl="0" marL="0" rtl="0" algn="ctr">
              <a:spcBef>
                <a:spcPts val="1600"/>
              </a:spcBef>
              <a:spcAft>
                <a:spcPts val="1600"/>
              </a:spcAft>
              <a:buNone/>
            </a:pPr>
            <a:r>
              <a:rPr b="1" lang="en" sz="2600">
                <a:solidFill>
                  <a:srgbClr val="0000FF"/>
                </a:solidFill>
              </a:rPr>
              <a:t>QUICK RESPONSE</a:t>
            </a:r>
            <a:r>
              <a:rPr b="1" lang="en" sz="2600"/>
              <a:t> DURING EMERGENCIES</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311700" y="4229650"/>
            <a:ext cx="8520600" cy="75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QR For Emergency is an app that helps to generate community QR codes to help SCDF quickly pinpoint the location of emergences</a:t>
            </a:r>
            <a:endParaRPr/>
          </a:p>
        </p:txBody>
      </p:sp>
      <p:pic>
        <p:nvPicPr>
          <p:cNvPr id="98" name="Google Shape;98;p17"/>
          <p:cNvPicPr preferRelativeResize="0"/>
          <p:nvPr/>
        </p:nvPicPr>
        <p:blipFill>
          <a:blip r:embed="rId3">
            <a:alphaModFix/>
          </a:blip>
          <a:stretch>
            <a:fillRect/>
          </a:stretch>
        </p:blipFill>
        <p:spPr>
          <a:xfrm>
            <a:off x="1141300" y="304800"/>
            <a:ext cx="2850188" cy="3924850"/>
          </a:xfrm>
          <a:prstGeom prst="rect">
            <a:avLst/>
          </a:prstGeom>
          <a:noFill/>
          <a:ln>
            <a:noFill/>
          </a:ln>
        </p:spPr>
      </p:pic>
      <p:pic>
        <p:nvPicPr>
          <p:cNvPr id="99" name="Google Shape;99;p17"/>
          <p:cNvPicPr preferRelativeResize="0"/>
          <p:nvPr/>
        </p:nvPicPr>
        <p:blipFill>
          <a:blip r:embed="rId4">
            <a:alphaModFix/>
          </a:blip>
          <a:stretch>
            <a:fillRect/>
          </a:stretch>
        </p:blipFill>
        <p:spPr>
          <a:xfrm>
            <a:off x="5950350" y="256525"/>
            <a:ext cx="1723975" cy="3684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1944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used in app implementation</a:t>
            </a:r>
            <a:endParaRPr/>
          </a:p>
        </p:txBody>
      </p:sp>
      <p:pic>
        <p:nvPicPr>
          <p:cNvPr id="105" name="Google Shape;105;p18"/>
          <p:cNvPicPr preferRelativeResize="0"/>
          <p:nvPr/>
        </p:nvPicPr>
        <p:blipFill>
          <a:blip r:embed="rId3">
            <a:alphaModFix/>
          </a:blip>
          <a:stretch>
            <a:fillRect/>
          </a:stretch>
        </p:blipFill>
        <p:spPr>
          <a:xfrm>
            <a:off x="4313263" y="1947850"/>
            <a:ext cx="3648075" cy="1247775"/>
          </a:xfrm>
          <a:prstGeom prst="rect">
            <a:avLst/>
          </a:prstGeom>
          <a:noFill/>
          <a:ln>
            <a:noFill/>
          </a:ln>
        </p:spPr>
      </p:pic>
      <p:pic>
        <p:nvPicPr>
          <p:cNvPr id="106" name="Google Shape;106;p18"/>
          <p:cNvPicPr preferRelativeResize="0"/>
          <p:nvPr/>
        </p:nvPicPr>
        <p:blipFill>
          <a:blip r:embed="rId4">
            <a:alphaModFix/>
          </a:blip>
          <a:stretch>
            <a:fillRect/>
          </a:stretch>
        </p:blipFill>
        <p:spPr>
          <a:xfrm>
            <a:off x="966775" y="1511000"/>
            <a:ext cx="2121487" cy="2121487"/>
          </a:xfrm>
          <a:prstGeom prst="rect">
            <a:avLst/>
          </a:prstGeom>
          <a:noFill/>
          <a:ln>
            <a:noFill/>
          </a:ln>
        </p:spPr>
      </p:pic>
      <p:sp>
        <p:nvSpPr>
          <p:cNvPr id="107" name="Google Shape;107;p18"/>
          <p:cNvSpPr txBox="1"/>
          <p:nvPr/>
        </p:nvSpPr>
        <p:spPr>
          <a:xfrm>
            <a:off x="531125" y="3632475"/>
            <a:ext cx="33825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 App Coding </a:t>
            </a:r>
            <a:endParaRPr b="1" sz="1800">
              <a:latin typeface="Open Sans"/>
              <a:ea typeface="Open Sans"/>
              <a:cs typeface="Open Sans"/>
              <a:sym typeface="Open Sans"/>
            </a:endParaRPr>
          </a:p>
        </p:txBody>
      </p:sp>
      <p:sp>
        <p:nvSpPr>
          <p:cNvPr id="108" name="Google Shape;108;p18"/>
          <p:cNvSpPr txBox="1"/>
          <p:nvPr/>
        </p:nvSpPr>
        <p:spPr>
          <a:xfrm>
            <a:off x="4374775" y="3522175"/>
            <a:ext cx="3727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Database to store data used in creating the app </a:t>
            </a:r>
            <a:endParaRPr b="1"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Challenges/Limitations </a:t>
            </a:r>
            <a:endParaRPr/>
          </a:p>
        </p:txBody>
      </p:sp>
      <p:sp>
        <p:nvSpPr>
          <p:cNvPr id="114" name="Google Shape;114;p19"/>
          <p:cNvSpPr txBox="1"/>
          <p:nvPr>
            <p:ph idx="1" type="body"/>
          </p:nvPr>
        </p:nvSpPr>
        <p:spPr>
          <a:xfrm>
            <a:off x="3117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Small Learning Curve</a:t>
            </a:r>
            <a:endParaRPr b="1"/>
          </a:p>
        </p:txBody>
      </p:sp>
      <p:sp>
        <p:nvSpPr>
          <p:cNvPr id="115" name="Google Shape;115;p19"/>
          <p:cNvSpPr txBox="1"/>
          <p:nvPr>
            <p:ph idx="1" type="body"/>
          </p:nvPr>
        </p:nvSpPr>
        <p:spPr>
          <a:xfrm>
            <a:off x="320235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Education and Adoption</a:t>
            </a:r>
            <a:endParaRPr b="1"/>
          </a:p>
        </p:txBody>
      </p:sp>
      <p:sp>
        <p:nvSpPr>
          <p:cNvPr id="116" name="Google Shape;116;p19"/>
          <p:cNvSpPr txBox="1"/>
          <p:nvPr>
            <p:ph idx="1" type="body"/>
          </p:nvPr>
        </p:nvSpPr>
        <p:spPr>
          <a:xfrm>
            <a:off x="6093000" y="3865600"/>
            <a:ext cx="2739300" cy="41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QR Code limited to non-destructive emergencies</a:t>
            </a:r>
            <a:endParaRPr b="1"/>
          </a:p>
        </p:txBody>
      </p:sp>
      <p:pic>
        <p:nvPicPr>
          <p:cNvPr id="117" name="Google Shape;117;p19"/>
          <p:cNvPicPr preferRelativeResize="0"/>
          <p:nvPr/>
        </p:nvPicPr>
        <p:blipFill>
          <a:blip r:embed="rId3">
            <a:alphaModFix/>
          </a:blip>
          <a:stretch>
            <a:fillRect/>
          </a:stretch>
        </p:blipFill>
        <p:spPr>
          <a:xfrm>
            <a:off x="474563" y="1299625"/>
            <a:ext cx="2413574" cy="2413574"/>
          </a:xfrm>
          <a:prstGeom prst="rect">
            <a:avLst/>
          </a:prstGeom>
          <a:noFill/>
          <a:ln>
            <a:noFill/>
          </a:ln>
        </p:spPr>
      </p:pic>
      <p:pic>
        <p:nvPicPr>
          <p:cNvPr id="118" name="Google Shape;118;p19"/>
          <p:cNvPicPr preferRelativeResize="0"/>
          <p:nvPr/>
        </p:nvPicPr>
        <p:blipFill>
          <a:blip r:embed="rId4">
            <a:alphaModFix/>
          </a:blip>
          <a:stretch>
            <a:fillRect/>
          </a:stretch>
        </p:blipFill>
        <p:spPr>
          <a:xfrm>
            <a:off x="3365224" y="1299625"/>
            <a:ext cx="2413574" cy="2413574"/>
          </a:xfrm>
          <a:prstGeom prst="rect">
            <a:avLst/>
          </a:prstGeom>
          <a:noFill/>
          <a:ln>
            <a:noFill/>
          </a:ln>
        </p:spPr>
      </p:pic>
      <p:pic>
        <p:nvPicPr>
          <p:cNvPr id="119" name="Google Shape;119;p19"/>
          <p:cNvPicPr preferRelativeResize="0"/>
          <p:nvPr/>
        </p:nvPicPr>
        <p:blipFill>
          <a:blip r:embed="rId5">
            <a:alphaModFix/>
          </a:blip>
          <a:stretch>
            <a:fillRect/>
          </a:stretch>
        </p:blipFill>
        <p:spPr>
          <a:xfrm>
            <a:off x="6255899" y="1299625"/>
            <a:ext cx="2413574" cy="2413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Projections</a:t>
            </a:r>
            <a:endParaRPr/>
          </a:p>
        </p:txBody>
      </p:sp>
      <p:sp>
        <p:nvSpPr>
          <p:cNvPr id="125" name="Google Shape;12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IBM cloud  technologies (Image recognition of responder to complement the OTP feature  to deter people from misusing of our QR app.)</a:t>
            </a:r>
            <a:endParaRPr/>
          </a:p>
          <a:p>
            <a:pPr indent="-342900" lvl="0" marL="457200" rtl="0" algn="l">
              <a:spcBef>
                <a:spcPts val="0"/>
              </a:spcBef>
              <a:spcAft>
                <a:spcPts val="0"/>
              </a:spcAft>
              <a:buSzPts val="1800"/>
              <a:buChar char="●"/>
            </a:pPr>
            <a:r>
              <a:rPr lang="en">
                <a:solidFill>
                  <a:srgbClr val="333333"/>
                </a:solidFill>
                <a:highlight>
                  <a:srgbClr val="FFFFFF"/>
                </a:highlight>
              </a:rPr>
              <a:t>IBM Data Refinery to help us in studying trend of incidents, useful to plan for construction of hospitals / SCDF facilities.</a:t>
            </a:r>
            <a:endParaRPr>
              <a:solidFill>
                <a:srgbClr val="333333"/>
              </a:solidFill>
              <a:highlight>
                <a:srgbClr val="FFFFFF"/>
              </a:highlight>
            </a:endParaRPr>
          </a:p>
          <a:p>
            <a:pPr indent="-342900" lvl="0" marL="457200" rtl="0" algn="l">
              <a:spcBef>
                <a:spcPts val="0"/>
              </a:spcBef>
              <a:spcAft>
                <a:spcPts val="0"/>
              </a:spcAft>
              <a:buSzPts val="1800"/>
              <a:buChar char="●"/>
            </a:pPr>
            <a:r>
              <a:rPr lang="en">
                <a:solidFill>
                  <a:srgbClr val="333333"/>
                </a:solidFill>
                <a:highlight>
                  <a:srgbClr val="FFFFFF"/>
                </a:highlight>
              </a:rPr>
              <a:t>IBM Data Refinery to plan the best and ideal location to place the QR Code based on the number of incidents reported at a specific location</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a:solidFill>
                  <a:srgbClr val="333333"/>
                </a:solidFill>
                <a:highlight>
                  <a:srgbClr val="FFFFFF"/>
                </a:highlight>
              </a:rPr>
              <a:t>Data can be used to improve facilities for elderly such as slippery floor causing elderly to fall could be resolved.</a:t>
            </a:r>
            <a:endParaRPr>
              <a:solidFill>
                <a:srgbClr val="333333"/>
              </a:solidFill>
              <a:highlight>
                <a:srgbClr val="FFFFFF"/>
              </a:highlight>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1" name="Google Shape;131;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Through our web app, we aim to promote a smart nation which utilises on technology  to help  build  an emergency ready nation in the future.</a:t>
            </a:r>
            <a:endParaRPr/>
          </a:p>
          <a:p>
            <a:pPr indent="-342900" lvl="0" marL="457200" rtl="0" algn="l">
              <a:spcBef>
                <a:spcPts val="0"/>
              </a:spcBef>
              <a:spcAft>
                <a:spcPts val="0"/>
              </a:spcAft>
              <a:buSzPts val="1800"/>
              <a:buChar char="●"/>
            </a:pPr>
            <a:r>
              <a:rPr lang="en"/>
              <a:t>Our web app is easy to use and access where people need not fear about the hassle of signing up for various accounts which may lead to loss of data (etc, data breaches).No </a:t>
            </a:r>
            <a:r>
              <a:rPr lang="en"/>
              <a:t>infringement</a:t>
            </a:r>
            <a:r>
              <a:rPr lang="en"/>
              <a:t> on the PDPA law.</a:t>
            </a:r>
            <a:endParaRPr/>
          </a:p>
          <a:p>
            <a:pPr indent="-342900" lvl="0" marL="457200" rtl="0" algn="l">
              <a:spcBef>
                <a:spcPts val="0"/>
              </a:spcBef>
              <a:spcAft>
                <a:spcPts val="0"/>
              </a:spcAft>
              <a:buSzPts val="1800"/>
              <a:buChar char="●"/>
            </a:pPr>
            <a:r>
              <a:rPr lang="en"/>
              <a:t>We also aim to help the vulnerable group(elderly with no next of kin) through the app where people can do incident report quickly with the necessary information such as info of the victims (residential QR).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