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9" r:id="rId3"/>
    <p:sldId id="268" r:id="rId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108" d="100"/>
          <a:sy n="108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9182919-998B-42CD-9DD4-28E732743AA0}" type="datetimeFigureOut">
              <a:rPr lang="zh-TW" altLang="en-US"/>
              <a:pPr>
                <a:defRPr/>
              </a:pPr>
              <a:t>2021/9/29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FAA845-0A18-4646-9419-B7608C907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0"/>
            <a:ext cx="9144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4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024063" y="5516563"/>
            <a:ext cx="5316537" cy="712787"/>
            <a:chOff x="1338" y="3447"/>
            <a:chExt cx="3349" cy="44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37" y="3475"/>
              <a:ext cx="28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zh-TW" sz="2100">
                  <a:solidFill>
                    <a:schemeClr val="bg2"/>
                  </a:solidFill>
                  <a:ea typeface="Batang" pitchFamily="18" charset="-127"/>
                </a:rPr>
                <a:t>Department of Electrical Engineering</a:t>
              </a:r>
            </a:p>
            <a:p>
              <a:pPr eaLnBrk="1" hangingPunct="1">
                <a:defRPr/>
              </a:pPr>
              <a:r>
                <a:rPr kumimoji="0" lang="en-US" altLang="zh-TW" sz="1600">
                  <a:solidFill>
                    <a:schemeClr val="bg2"/>
                  </a:solidFill>
                  <a:ea typeface="Batang" pitchFamily="18" charset="-127"/>
                </a:rPr>
                <a:t>National Tsing-Hua University, HsinChu, Taiwan</a:t>
              </a:r>
            </a:p>
          </p:txBody>
        </p:sp>
        <p:pic>
          <p:nvPicPr>
            <p:cNvPr id="8" name="Picture 5" descr="校徽"/>
            <p:cNvPicPr>
              <a:picLocks noChangeAspect="1" noChangeArrowheads="1"/>
            </p:cNvPicPr>
            <p:nvPr/>
          </p:nvPicPr>
          <p:blipFill>
            <a:blip r:embed="rId3" cstate="print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47"/>
              <a:ext cx="45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圖片 13" descr="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8285163" cy="15842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79712" y="3860800"/>
            <a:ext cx="5897462" cy="14382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5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3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148-8012-44EE-962A-F499349DB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1150" y="215900"/>
            <a:ext cx="2087563" cy="59499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5900"/>
            <a:ext cx="6113462" cy="59499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C1054-F17E-420A-B5E8-31450FFFE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5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100513" cy="25527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D8F3-3FE7-4330-A4BF-8D2BE9E12F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2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15900"/>
            <a:ext cx="8353425" cy="4397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D3C57-1E29-4024-A243-16C53B9A1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24300" y="6381750"/>
            <a:ext cx="1439863" cy="287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36DD-90F7-4FE0-B0C5-4055F923B7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9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0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1641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772400" cy="1362075"/>
          </a:xfrm>
        </p:spPr>
        <p:txBody>
          <a:bodyPr/>
          <a:lstStyle>
            <a:lvl1pPr algn="r">
              <a:defRPr sz="3800" b="1" cap="all">
                <a:solidFill>
                  <a:schemeClr val="accent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3356992"/>
            <a:ext cx="6696744" cy="1500187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687-0102-45F2-9631-A0F246C73A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00512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005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9D67-3E3C-48D2-8DBD-24ED47D50A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5E90-D045-44A9-94C5-8A282E5145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1CEDA-D21A-4BBB-9A18-99147B68EC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E8F0-DB02-427B-B57F-C5044EC955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4114-617A-4F1B-AE03-78DD955C84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16FA-3104-4BA3-B33E-412A227D53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971550" y="6381750"/>
            <a:ext cx="2087563" cy="3460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2" descr="2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12700"/>
            <a:ext cx="44704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"/>
          <p:cNvSpPr txBox="1">
            <a:spLocks noChangeArrowheads="1"/>
          </p:cNvSpPr>
          <p:nvPr/>
        </p:nvSpPr>
        <p:spPr bwMode="auto">
          <a:xfrm>
            <a:off x="6659563" y="6345238"/>
            <a:ext cx="2227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100">
                <a:solidFill>
                  <a:schemeClr val="bg2"/>
                </a:solidFill>
                <a:latin typeface="Georgia" pitchFamily="18" charset="0"/>
                <a:ea typeface="標楷體" pitchFamily="65" charset="-120"/>
              </a:rPr>
              <a:t>Dept. of Electrical Engineering</a:t>
            </a:r>
          </a:p>
          <a:p>
            <a:pPr eaLnBrk="1" hangingPunct="1">
              <a:defRPr/>
            </a:pPr>
            <a:r>
              <a:rPr kumimoji="0" lang="en-US" altLang="zh-TW" sz="900">
                <a:solidFill>
                  <a:schemeClr val="folHlink"/>
                </a:solidFill>
                <a:latin typeface="Georgia" pitchFamily="18" charset="0"/>
                <a:ea typeface="標楷體" pitchFamily="65" charset="-120"/>
              </a:rPr>
              <a:t>National Tsing Hua University, Taiwan  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5900"/>
            <a:ext cx="8353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3534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381750"/>
            <a:ext cx="158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500">
                <a:ea typeface="標楷體" pitchFamily="65" charset="-120"/>
              </a:defRPr>
            </a:lvl1pPr>
          </a:lstStyle>
          <a:p>
            <a:pPr>
              <a:defRPr/>
            </a:pPr>
            <a:fld id="{651163FE-10E8-4AB8-8DCF-AE5858DD4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V="1">
            <a:off x="323850" y="6308725"/>
            <a:ext cx="84963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17"/>
          <p:cNvSpPr>
            <a:spLocks noChangeShapeType="1"/>
          </p:cNvSpPr>
          <p:nvPr/>
        </p:nvSpPr>
        <p:spPr bwMode="auto">
          <a:xfrm flipV="1">
            <a:off x="323850" y="76517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18"/>
          <p:cNvSpPr>
            <a:spLocks noChangeShapeType="1"/>
          </p:cNvSpPr>
          <p:nvPr/>
        </p:nvSpPr>
        <p:spPr bwMode="auto">
          <a:xfrm flipV="1">
            <a:off x="322263" y="6346825"/>
            <a:ext cx="84963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87" r:id="rId4"/>
    <p:sldLayoutId id="2147484288" r:id="rId5"/>
    <p:sldLayoutId id="2147484289" r:id="rId6"/>
    <p:sldLayoutId id="2147484290" r:id="rId7"/>
    <p:sldLayoutId id="2147484298" r:id="rId8"/>
    <p:sldLayoutId id="2147484299" r:id="rId9"/>
    <p:sldLayoutId id="2147484291" r:id="rId10"/>
    <p:sldLayoutId id="2147484292" r:id="rId11"/>
    <p:sldLayoutId id="2147484293" r:id="rId12"/>
    <p:sldLayoutId id="214748429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o"/>
        <a:defRPr kumimoji="1" sz="24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>
          <a:xfrm>
            <a:off x="0" y="1844675"/>
            <a:ext cx="9144000" cy="1584325"/>
          </a:xfrm>
        </p:spPr>
        <p:txBody>
          <a:bodyPr/>
          <a:lstStyle/>
          <a:p>
            <a:r>
              <a:rPr lang="en-US" altLang="zh-TW" dirty="0"/>
              <a:t>Sentiment Analysis in machine learning</a:t>
            </a:r>
            <a:endParaRPr lang="zh-TW" altLang="zh-TW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sz="quarter" idx="1"/>
          </p:nvPr>
        </p:nvSpPr>
        <p:spPr>
          <a:xfrm>
            <a:off x="0" y="4006850"/>
            <a:ext cx="9144000" cy="1438275"/>
          </a:xfrm>
        </p:spPr>
        <p:txBody>
          <a:bodyPr/>
          <a:lstStyle/>
          <a:p>
            <a:pPr eaLnBrk="1" hangingPunct="1"/>
            <a:r>
              <a:rPr lang="zh-TW" altLang="en-US" dirty="0"/>
              <a:t>授課老師：翁詠祿教授</a:t>
            </a:r>
            <a:endParaRPr lang="en-US" altLang="zh-TW" dirty="0"/>
          </a:p>
          <a:p>
            <a:pPr eaLnBrk="1" hangingPunct="1"/>
            <a:r>
              <a:rPr lang="zh-TW" altLang="en-US" dirty="0"/>
              <a:t>日期</a:t>
            </a:r>
            <a:r>
              <a:rPr lang="en-US" altLang="zh-TW" dirty="0"/>
              <a:t>: 04/28/21</a:t>
            </a:r>
            <a:endParaRPr lang="zh-TW" altLang="en-US" dirty="0"/>
          </a:p>
          <a:p>
            <a:pPr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IMDb movie review dataset</a:t>
            </a:r>
          </a:p>
          <a:p>
            <a:r>
              <a:rPr lang="en-US" altLang="zh-TW" dirty="0"/>
              <a:t>Introduce bags-of-words model</a:t>
            </a:r>
          </a:p>
          <a:p>
            <a:r>
              <a:rPr lang="en-US" altLang="zh-TW"/>
              <a:t>Document classification with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85090-5A3C-474A-9AAF-2EAB4144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7EE2D-0E52-47DC-920A-6069937B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10205C-2146-4AA5-8302-2053F19C4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336DD-90F7-4FE0-B0C5-4055F923B7E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7929A6-DE5C-4189-B518-A5F226111295}"/>
              </a:ext>
            </a:extLst>
          </p:cNvPr>
          <p:cNvSpPr txBox="1"/>
          <p:nvPr/>
        </p:nvSpPr>
        <p:spPr>
          <a:xfrm>
            <a:off x="1475879" y="2644170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33272753"/>
      </p:ext>
    </p:extLst>
  </p:cSld>
  <p:clrMapOvr>
    <a:masterClrMapping/>
  </p:clrMapOvr>
</p:sld>
</file>

<file path=ppt/theme/theme1.xml><?xml version="1.0" encoding="utf-8"?>
<a:theme xmlns:a="http://schemas.openxmlformats.org/drawingml/2006/main" name="ECCLab_v4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29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Batang</vt:lpstr>
      <vt:lpstr>新細明體</vt:lpstr>
      <vt:lpstr>標楷體</vt:lpstr>
      <vt:lpstr>Arial</vt:lpstr>
      <vt:lpstr>Calibri</vt:lpstr>
      <vt:lpstr>Georgia</vt:lpstr>
      <vt:lpstr>Wingdings</vt:lpstr>
      <vt:lpstr>ECCLab_v4</vt:lpstr>
      <vt:lpstr>Sentiment Analysis in machine learning</vt:lpstr>
      <vt:lpstr>Outline</vt:lpstr>
      <vt:lpstr>PowerPoint 簡報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LDPC Decoder With Time-Domain Analog and Digital Mixed-Signal Processing</dc:title>
  <dc:creator>RainRain</dc:creator>
  <cp:lastModifiedBy>ecclab</cp:lastModifiedBy>
  <cp:revision>350</cp:revision>
  <dcterms:created xsi:type="dcterms:W3CDTF">2014-02-17T13:41:10Z</dcterms:created>
  <dcterms:modified xsi:type="dcterms:W3CDTF">2021-09-29T02:15:41Z</dcterms:modified>
</cp:coreProperties>
</file>