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60" r:id="rId3"/>
    <p:sldId id="261" r:id="rId4"/>
    <p:sldId id="258" r:id="rId5"/>
    <p:sldId id="257" r:id="rId6"/>
    <p:sldId id="262" r:id="rId7"/>
    <p:sldId id="264" r:id="rId8"/>
    <p:sldId id="263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219E2-00DF-4BC2-8AEF-6FEB19198067}" v="1565" dt="2019-09-16T12:26:36.953"/>
    <p1510:client id="{12CDCDC2-8374-488E-8A7D-7998780D53BF}" v="10" dt="2019-09-22T07:19:15.261"/>
    <p1510:client id="{244B0AA2-1AFE-44C9-82DE-EA9FC9BDAF68}" v="12" dt="2019-09-16T12:35:43.296"/>
    <p1510:client id="{2A107692-A2E1-4F16-B2D2-2C31A4076137}" v="11" dt="2019-09-16T12:58:49.304"/>
    <p1510:client id="{47F42C99-0714-4863-8FBC-E3A2506DEFB9}" v="1" dt="2019-09-16T16:25:07.335"/>
    <p1510:client id="{BF1983E4-BE30-4652-9234-80381D79AE45}" v="1" dt="2019-09-16T12:48:50.104"/>
    <p1510:client id="{D514C32E-DBEB-4328-A2B1-C53B0C2B8DA0}" v="722" dt="2019-09-16T08:13:19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D1B10-FE35-4A5B-B5BE-BFD6E0CC8B0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D6C519-0562-4C67-ABA3-C17C39EC0D71}">
      <dgm:prSet/>
      <dgm:spPr/>
      <dgm:t>
        <a:bodyPr/>
        <a:lstStyle/>
        <a:p>
          <a:r>
            <a:rPr lang="zh-TW" dirty="0">
              <a:latin typeface="Microsoft JhengHei"/>
              <a:ea typeface="Microsoft JhengHei"/>
            </a:rPr>
            <a:t>1.</a:t>
          </a:r>
          <a:r>
            <a:rPr lang="zh-TW">
              <a:latin typeface="Microsoft JhengHei"/>
              <a:ea typeface="Microsoft JhengHei"/>
            </a:rPr>
            <a:t>自動卡位搶課</a:t>
          </a:r>
          <a:r>
            <a:rPr lang="zh-TW" dirty="0">
              <a:latin typeface="Microsoft JhengHei"/>
              <a:ea typeface="Microsoft JhengHei"/>
            </a:rPr>
            <a:t>(</a:t>
          </a:r>
          <a:r>
            <a:rPr lang="zh-TW">
              <a:latin typeface="Microsoft JhengHei"/>
              <a:ea typeface="Microsoft JhengHei"/>
            </a:rPr>
            <a:t>卡位排隊</a:t>
          </a:r>
          <a:r>
            <a:rPr lang="zh-TW" dirty="0">
              <a:latin typeface="Microsoft JhengHei"/>
              <a:ea typeface="Microsoft JhengHei"/>
            </a:rPr>
            <a:t>)</a:t>
          </a:r>
          <a:endParaRPr lang="en-US" dirty="0">
            <a:latin typeface="Microsoft JhengHei"/>
            <a:ea typeface="Microsoft JhengHei"/>
          </a:endParaRPr>
        </a:p>
      </dgm:t>
    </dgm:pt>
    <dgm:pt modelId="{BFD78F7B-4FE1-410F-9D02-3929C834EF45}" type="parTrans" cxnId="{8E8012C9-98CF-451C-B107-6CDDBB31F630}">
      <dgm:prSet/>
      <dgm:spPr/>
      <dgm:t>
        <a:bodyPr/>
        <a:lstStyle/>
        <a:p>
          <a:endParaRPr lang="en-US"/>
        </a:p>
      </dgm:t>
    </dgm:pt>
    <dgm:pt modelId="{BEF627CB-82ED-4607-BF6E-40F51CAF73A9}" type="sibTrans" cxnId="{8E8012C9-98CF-451C-B107-6CDDBB31F630}">
      <dgm:prSet/>
      <dgm:spPr/>
      <dgm:t>
        <a:bodyPr/>
        <a:lstStyle/>
        <a:p>
          <a:endParaRPr lang="en-US"/>
        </a:p>
      </dgm:t>
    </dgm:pt>
    <dgm:pt modelId="{87CB479C-B30C-42C8-9C2C-257231E24CCA}">
      <dgm:prSet/>
      <dgm:spPr/>
      <dgm:t>
        <a:bodyPr/>
        <a:lstStyle/>
        <a:p>
          <a:r>
            <a:rPr lang="zh-TW" dirty="0">
              <a:latin typeface="Microsoft JhengHei"/>
              <a:ea typeface="Microsoft JhengHei"/>
            </a:rPr>
            <a:t>2.</a:t>
          </a:r>
          <a:r>
            <a:rPr lang="zh-TW">
              <a:latin typeface="Microsoft JhengHei"/>
              <a:ea typeface="Microsoft JhengHei"/>
            </a:rPr>
            <a:t>系統</a:t>
          </a:r>
          <a:r>
            <a:rPr lang="zh-TW" dirty="0">
              <a:latin typeface="Microsoft JhengHei"/>
              <a:ea typeface="Microsoft JhengHei"/>
            </a:rPr>
            <a:t>loading</a:t>
          </a:r>
          <a:r>
            <a:rPr lang="zh-TW">
              <a:latin typeface="Microsoft JhengHei"/>
              <a:ea typeface="Microsoft JhengHei"/>
            </a:rPr>
            <a:t>速度太慢</a:t>
          </a:r>
          <a:r>
            <a:rPr lang="zh-TW" dirty="0">
              <a:latin typeface="Microsoft JhengHei"/>
              <a:ea typeface="Microsoft JhengHei"/>
            </a:rPr>
            <a:t>(</a:t>
          </a:r>
          <a:r>
            <a:rPr lang="zh-TW">
              <a:latin typeface="Microsoft JhengHei"/>
              <a:ea typeface="Microsoft JhengHei"/>
            </a:rPr>
            <a:t>人多易當機</a:t>
          </a:r>
          <a:r>
            <a:rPr lang="zh-TW" dirty="0">
              <a:latin typeface="Microsoft JhengHei"/>
              <a:ea typeface="Microsoft JhengHei"/>
            </a:rPr>
            <a:t>)</a:t>
          </a:r>
          <a:endParaRPr lang="en-US" dirty="0">
            <a:latin typeface="Microsoft JhengHei"/>
            <a:ea typeface="Microsoft JhengHei"/>
          </a:endParaRPr>
        </a:p>
      </dgm:t>
    </dgm:pt>
    <dgm:pt modelId="{00615587-4267-4ADD-BBA0-7AD630BC48A8}" type="parTrans" cxnId="{2042B92F-E1C4-4690-AD4A-D34C78EB4266}">
      <dgm:prSet/>
      <dgm:spPr/>
      <dgm:t>
        <a:bodyPr/>
        <a:lstStyle/>
        <a:p>
          <a:endParaRPr lang="en-US"/>
        </a:p>
      </dgm:t>
    </dgm:pt>
    <dgm:pt modelId="{A24C823A-E9C5-4BCF-A74A-3249C43398A3}" type="sibTrans" cxnId="{2042B92F-E1C4-4690-AD4A-D34C78EB4266}">
      <dgm:prSet/>
      <dgm:spPr/>
      <dgm:t>
        <a:bodyPr/>
        <a:lstStyle/>
        <a:p>
          <a:endParaRPr lang="en-US"/>
        </a:p>
      </dgm:t>
    </dgm:pt>
    <dgm:pt modelId="{AE02BD82-52B5-4523-A71D-2693317BF83C}">
      <dgm:prSet/>
      <dgm:spPr/>
      <dgm:t>
        <a:bodyPr/>
        <a:lstStyle/>
        <a:p>
          <a:r>
            <a:rPr lang="zh-TW" dirty="0">
              <a:latin typeface="Microsoft JhengHei"/>
              <a:ea typeface="Microsoft JhengHei"/>
            </a:rPr>
            <a:t>3.</a:t>
          </a:r>
          <a:r>
            <a:rPr lang="zh-TW">
              <a:latin typeface="Microsoft JhengHei"/>
              <a:ea typeface="Microsoft JhengHei"/>
            </a:rPr>
            <a:t>不會主動通知</a:t>
          </a:r>
          <a:r>
            <a:rPr lang="zh-TW" dirty="0">
              <a:latin typeface="Microsoft JhengHei"/>
              <a:ea typeface="Microsoft JhengHei"/>
            </a:rPr>
            <a:t>(</a:t>
          </a:r>
          <a:r>
            <a:rPr lang="zh-TW">
              <a:latin typeface="Microsoft JhengHei"/>
              <a:ea typeface="Microsoft JhengHei"/>
            </a:rPr>
            <a:t>不能及時通知該課關注餘額</a:t>
          </a:r>
          <a:r>
            <a:rPr lang="zh-TW" dirty="0">
              <a:latin typeface="Microsoft JhengHei"/>
              <a:ea typeface="Microsoft JhengHei"/>
            </a:rPr>
            <a:t>)</a:t>
          </a:r>
          <a:endParaRPr lang="en-US" dirty="0">
            <a:latin typeface="Microsoft JhengHei"/>
            <a:ea typeface="Microsoft JhengHei"/>
          </a:endParaRPr>
        </a:p>
      </dgm:t>
    </dgm:pt>
    <dgm:pt modelId="{B321F1F3-B511-4E22-B6F9-80B218046AAE}" type="parTrans" cxnId="{DB50AA6E-B712-4517-AB61-887B70186291}">
      <dgm:prSet/>
      <dgm:spPr/>
      <dgm:t>
        <a:bodyPr/>
        <a:lstStyle/>
        <a:p>
          <a:endParaRPr lang="en-US"/>
        </a:p>
      </dgm:t>
    </dgm:pt>
    <dgm:pt modelId="{626FC657-56FD-4E86-B230-1F483EC91AC9}" type="sibTrans" cxnId="{DB50AA6E-B712-4517-AB61-887B70186291}">
      <dgm:prSet/>
      <dgm:spPr/>
      <dgm:t>
        <a:bodyPr/>
        <a:lstStyle/>
        <a:p>
          <a:endParaRPr lang="en-US"/>
        </a:p>
      </dgm:t>
    </dgm:pt>
    <dgm:pt modelId="{C6830371-E717-4781-8654-4162585B4A56}">
      <dgm:prSet/>
      <dgm:spPr/>
      <dgm:t>
        <a:bodyPr/>
        <a:lstStyle/>
        <a:p>
          <a:r>
            <a:rPr lang="zh-TW" dirty="0">
              <a:latin typeface="Microsoft JhengHei"/>
              <a:ea typeface="Microsoft JhengHei"/>
            </a:rPr>
            <a:t>4.</a:t>
          </a:r>
          <a:r>
            <a:rPr lang="zh-TW">
              <a:latin typeface="Microsoft JhengHei"/>
              <a:ea typeface="Microsoft JhengHei"/>
            </a:rPr>
            <a:t>不能</a:t>
          </a:r>
          <a:r>
            <a:rPr lang="zh-TW" dirty="0">
              <a:latin typeface="Microsoft JhengHei"/>
              <a:ea typeface="Microsoft JhengHei"/>
            </a:rPr>
            <a:t>24</a:t>
          </a:r>
          <a:r>
            <a:rPr lang="zh-TW">
              <a:latin typeface="Microsoft JhengHei"/>
              <a:ea typeface="Microsoft JhengHei"/>
            </a:rPr>
            <a:t>小時維持登入</a:t>
          </a:r>
          <a:r>
            <a:rPr lang="zh-TW" dirty="0">
              <a:latin typeface="Microsoft JhengHei"/>
              <a:ea typeface="Microsoft JhengHei"/>
            </a:rPr>
            <a:t>(10</a:t>
          </a:r>
          <a:r>
            <a:rPr lang="zh-TW">
              <a:latin typeface="Microsoft JhengHei"/>
              <a:ea typeface="Microsoft JhengHei"/>
            </a:rPr>
            <a:t>分鐘待機登陸限制</a:t>
          </a:r>
          <a:r>
            <a:rPr lang="zh-TW" dirty="0">
              <a:latin typeface="Microsoft JhengHei"/>
              <a:ea typeface="Microsoft JhengHei"/>
            </a:rPr>
            <a:t>)</a:t>
          </a:r>
          <a:endParaRPr lang="en-US" dirty="0">
            <a:latin typeface="Microsoft JhengHei"/>
            <a:ea typeface="Microsoft JhengHei"/>
          </a:endParaRPr>
        </a:p>
      </dgm:t>
    </dgm:pt>
    <dgm:pt modelId="{9E8E95DA-1119-48A3-8867-EA2622FA7B7F}" type="parTrans" cxnId="{AC182CA5-B5A6-4F0E-98BB-9F691CC0F12B}">
      <dgm:prSet/>
      <dgm:spPr/>
      <dgm:t>
        <a:bodyPr/>
        <a:lstStyle/>
        <a:p>
          <a:endParaRPr lang="en-US"/>
        </a:p>
      </dgm:t>
    </dgm:pt>
    <dgm:pt modelId="{B082B116-2C49-4D71-9045-5EB8717BB57E}" type="sibTrans" cxnId="{AC182CA5-B5A6-4F0E-98BB-9F691CC0F12B}">
      <dgm:prSet/>
      <dgm:spPr/>
      <dgm:t>
        <a:bodyPr/>
        <a:lstStyle/>
        <a:p>
          <a:endParaRPr lang="en-US"/>
        </a:p>
      </dgm:t>
    </dgm:pt>
    <dgm:pt modelId="{D0E01790-D027-4AF6-BF6A-4D5EEB8B17E1}">
      <dgm:prSet/>
      <dgm:spPr/>
      <dgm:t>
        <a:bodyPr/>
        <a:lstStyle/>
        <a:p>
          <a:r>
            <a:rPr lang="zh-TW" dirty="0">
              <a:latin typeface="Microsoft JhengHei"/>
              <a:ea typeface="Microsoft JhengHei"/>
            </a:rPr>
            <a:t>5.</a:t>
          </a:r>
          <a:r>
            <a:rPr lang="zh-TW">
              <a:latin typeface="Microsoft JhengHei"/>
              <a:ea typeface="Microsoft JhengHei"/>
            </a:rPr>
            <a:t>無法一直刷新</a:t>
          </a:r>
          <a:r>
            <a:rPr lang="zh-TW" dirty="0">
              <a:latin typeface="Microsoft JhengHei"/>
              <a:ea typeface="Microsoft JhengHei"/>
            </a:rPr>
            <a:t>(</a:t>
          </a:r>
          <a:r>
            <a:rPr lang="zh-TW">
              <a:latin typeface="Microsoft JhengHei"/>
              <a:ea typeface="Microsoft JhengHei"/>
            </a:rPr>
            <a:t>驗證碼問題</a:t>
          </a:r>
          <a:r>
            <a:rPr lang="zh-TW" dirty="0">
              <a:latin typeface="Microsoft JhengHei"/>
              <a:ea typeface="Microsoft JhengHei"/>
            </a:rPr>
            <a:t>)</a:t>
          </a:r>
          <a:endParaRPr lang="en-US" dirty="0">
            <a:latin typeface="Microsoft JhengHei"/>
            <a:ea typeface="Microsoft JhengHei"/>
          </a:endParaRPr>
        </a:p>
      </dgm:t>
    </dgm:pt>
    <dgm:pt modelId="{6EB93A44-E12C-4FF9-A526-65F760A56A19}" type="parTrans" cxnId="{042C8E92-CC13-42A7-9D4D-17928CB87AB2}">
      <dgm:prSet/>
      <dgm:spPr/>
      <dgm:t>
        <a:bodyPr/>
        <a:lstStyle/>
        <a:p>
          <a:endParaRPr lang="en-US"/>
        </a:p>
      </dgm:t>
    </dgm:pt>
    <dgm:pt modelId="{844269EA-73A7-445D-A90D-F728513D313B}" type="sibTrans" cxnId="{042C8E92-CC13-42A7-9D4D-17928CB87AB2}">
      <dgm:prSet/>
      <dgm:spPr/>
      <dgm:t>
        <a:bodyPr/>
        <a:lstStyle/>
        <a:p>
          <a:endParaRPr lang="en-US"/>
        </a:p>
      </dgm:t>
    </dgm:pt>
    <dgm:pt modelId="{B99BE9F6-1178-48FA-BCEC-41911FECCA9F}">
      <dgm:prSet/>
      <dgm:spPr/>
      <dgm:t>
        <a:bodyPr/>
        <a:lstStyle/>
        <a:p>
          <a:r>
            <a:rPr lang="zh-TW" dirty="0">
              <a:latin typeface="Microsoft JhengHei"/>
              <a:ea typeface="Microsoft JhengHei"/>
            </a:rPr>
            <a:t>6.</a:t>
          </a:r>
          <a:r>
            <a:rPr lang="zh-TW">
              <a:latin typeface="Microsoft JhengHei"/>
              <a:ea typeface="Microsoft JhengHei"/>
            </a:rPr>
            <a:t>修課之評價</a:t>
          </a:r>
          <a:r>
            <a:rPr lang="zh-TW" dirty="0">
              <a:latin typeface="Microsoft JhengHei"/>
              <a:ea typeface="Microsoft JhengHei"/>
            </a:rPr>
            <a:t>(</a:t>
          </a:r>
          <a:r>
            <a:rPr lang="zh-TW">
              <a:latin typeface="Microsoft JhengHei"/>
              <a:ea typeface="Microsoft JhengHei"/>
            </a:rPr>
            <a:t>需自行爬文</a:t>
          </a:r>
          <a:r>
            <a:rPr lang="zh-TW" dirty="0">
              <a:latin typeface="Microsoft JhengHei"/>
              <a:ea typeface="Microsoft JhengHei"/>
            </a:rPr>
            <a:t>)</a:t>
          </a:r>
          <a:endParaRPr lang="en-US" dirty="0">
            <a:latin typeface="Microsoft JhengHei"/>
            <a:ea typeface="Microsoft JhengHei"/>
          </a:endParaRPr>
        </a:p>
      </dgm:t>
    </dgm:pt>
    <dgm:pt modelId="{4B57B41A-7C07-4AF5-917A-689FB2FB69FE}" type="parTrans" cxnId="{861CF10E-1C41-4471-B607-BD64051E11FD}">
      <dgm:prSet/>
      <dgm:spPr/>
      <dgm:t>
        <a:bodyPr/>
        <a:lstStyle/>
        <a:p>
          <a:endParaRPr lang="en-US"/>
        </a:p>
      </dgm:t>
    </dgm:pt>
    <dgm:pt modelId="{1A17C396-EDC4-4EF1-B197-BCAC3135D467}" type="sibTrans" cxnId="{861CF10E-1C41-4471-B607-BD64051E11FD}">
      <dgm:prSet/>
      <dgm:spPr/>
      <dgm:t>
        <a:bodyPr/>
        <a:lstStyle/>
        <a:p>
          <a:endParaRPr lang="en-US"/>
        </a:p>
      </dgm:t>
    </dgm:pt>
    <dgm:pt modelId="{BB9C34D5-8EAC-478B-9B73-828A0CC0BA5E}">
      <dgm:prSet/>
      <dgm:spPr/>
      <dgm:t>
        <a:bodyPr/>
        <a:lstStyle/>
        <a:p>
          <a:r>
            <a:rPr lang="zh-TW" dirty="0">
              <a:latin typeface="Microsoft JhengHei"/>
              <a:ea typeface="Microsoft JhengHei"/>
            </a:rPr>
            <a:t>7.</a:t>
          </a:r>
          <a:r>
            <a:rPr lang="zh-TW">
              <a:latin typeface="Microsoft JhengHei"/>
              <a:ea typeface="Microsoft JhengHei"/>
            </a:rPr>
            <a:t>未有學生間換課系統</a:t>
          </a:r>
          <a:r>
            <a:rPr lang="zh-TW" dirty="0">
              <a:latin typeface="Microsoft JhengHei"/>
              <a:ea typeface="Microsoft JhengHei"/>
            </a:rPr>
            <a:t>(</a:t>
          </a:r>
          <a:r>
            <a:rPr lang="zh-TW">
              <a:latin typeface="Microsoft JhengHei"/>
              <a:ea typeface="Microsoft JhengHei"/>
            </a:rPr>
            <a:t>自行相互換課有風險</a:t>
          </a:r>
          <a:r>
            <a:rPr lang="zh-TW" dirty="0">
              <a:latin typeface="Microsoft JhengHei"/>
              <a:ea typeface="Microsoft JhengHei"/>
            </a:rPr>
            <a:t>)</a:t>
          </a:r>
          <a:endParaRPr lang="en-US" dirty="0">
            <a:latin typeface="Microsoft JhengHei"/>
            <a:ea typeface="Microsoft JhengHei"/>
          </a:endParaRPr>
        </a:p>
      </dgm:t>
    </dgm:pt>
    <dgm:pt modelId="{BDCF1BA1-9A8E-4F9A-B0AB-B7A8617126BE}" type="parTrans" cxnId="{90E6E2BC-1A7B-4DE2-B7AE-A258E0BC89CE}">
      <dgm:prSet/>
      <dgm:spPr/>
      <dgm:t>
        <a:bodyPr/>
        <a:lstStyle/>
        <a:p>
          <a:endParaRPr lang="en-US"/>
        </a:p>
      </dgm:t>
    </dgm:pt>
    <dgm:pt modelId="{3F53121A-BC7C-4614-B6BC-222A3433E6F2}" type="sibTrans" cxnId="{90E6E2BC-1A7B-4DE2-B7AE-A258E0BC89CE}">
      <dgm:prSet/>
      <dgm:spPr/>
      <dgm:t>
        <a:bodyPr/>
        <a:lstStyle/>
        <a:p>
          <a:endParaRPr lang="en-US"/>
        </a:p>
      </dgm:t>
    </dgm:pt>
    <dgm:pt modelId="{91A4B445-D199-4B9C-A040-6F0009739589}">
      <dgm:prSet/>
      <dgm:spPr/>
      <dgm:t>
        <a:bodyPr/>
        <a:lstStyle/>
        <a:p>
          <a:r>
            <a:rPr lang="zh-TW">
              <a:latin typeface="Microsoft JhengHei"/>
              <a:ea typeface="Microsoft JhengHei"/>
            </a:rPr>
            <a:t>8.未能顯示畢業學分缺</a:t>
          </a:r>
          <a:endParaRPr lang="en-US">
            <a:latin typeface="Microsoft JhengHei"/>
            <a:ea typeface="Microsoft JhengHei"/>
          </a:endParaRPr>
        </a:p>
      </dgm:t>
    </dgm:pt>
    <dgm:pt modelId="{B6CE0DF3-243B-489F-B9DC-ADDE251CB3BE}" type="parTrans" cxnId="{E40729E7-EE1C-42DF-B099-4D44E1DFE8E4}">
      <dgm:prSet/>
      <dgm:spPr/>
      <dgm:t>
        <a:bodyPr/>
        <a:lstStyle/>
        <a:p>
          <a:endParaRPr lang="en-US"/>
        </a:p>
      </dgm:t>
    </dgm:pt>
    <dgm:pt modelId="{40F2A15F-7ABE-4EAE-8DBB-90140EA5A3DD}" type="sibTrans" cxnId="{E40729E7-EE1C-42DF-B099-4D44E1DFE8E4}">
      <dgm:prSet/>
      <dgm:spPr/>
      <dgm:t>
        <a:bodyPr/>
        <a:lstStyle/>
        <a:p>
          <a:endParaRPr lang="en-US"/>
        </a:p>
      </dgm:t>
    </dgm:pt>
    <dgm:pt modelId="{15F4B06F-9DA8-4603-863E-4710453FAA7D}" type="pres">
      <dgm:prSet presAssocID="{391D1B10-FE35-4A5B-B5BE-BFD6E0CC8B0F}" presName="vert0" presStyleCnt="0">
        <dgm:presLayoutVars>
          <dgm:dir/>
          <dgm:animOne val="branch"/>
          <dgm:animLvl val="lvl"/>
        </dgm:presLayoutVars>
      </dgm:prSet>
      <dgm:spPr/>
    </dgm:pt>
    <dgm:pt modelId="{EE7FDF52-2938-417A-B45B-B8E03896A333}" type="pres">
      <dgm:prSet presAssocID="{8BD6C519-0562-4C67-ABA3-C17C39EC0D71}" presName="thickLine" presStyleLbl="alignNode1" presStyleIdx="0" presStyleCnt="8"/>
      <dgm:spPr/>
    </dgm:pt>
    <dgm:pt modelId="{D2A0AF19-78C0-4904-8A71-9B31EBDA3875}" type="pres">
      <dgm:prSet presAssocID="{8BD6C519-0562-4C67-ABA3-C17C39EC0D71}" presName="horz1" presStyleCnt="0"/>
      <dgm:spPr/>
    </dgm:pt>
    <dgm:pt modelId="{81E35D1D-6B08-4F12-B960-CFBA1025FBD9}" type="pres">
      <dgm:prSet presAssocID="{8BD6C519-0562-4C67-ABA3-C17C39EC0D71}" presName="tx1" presStyleLbl="revTx" presStyleIdx="0" presStyleCnt="8"/>
      <dgm:spPr/>
    </dgm:pt>
    <dgm:pt modelId="{B848AD8E-0532-43E9-B108-4E3B1AFE63BF}" type="pres">
      <dgm:prSet presAssocID="{8BD6C519-0562-4C67-ABA3-C17C39EC0D71}" presName="vert1" presStyleCnt="0"/>
      <dgm:spPr/>
    </dgm:pt>
    <dgm:pt modelId="{037C69EB-4B20-4FCD-8E2A-A79544B3A37C}" type="pres">
      <dgm:prSet presAssocID="{87CB479C-B30C-42C8-9C2C-257231E24CCA}" presName="thickLine" presStyleLbl="alignNode1" presStyleIdx="1" presStyleCnt="8"/>
      <dgm:spPr/>
    </dgm:pt>
    <dgm:pt modelId="{F4146BF1-C56A-47DE-BD92-CCC9B104CC03}" type="pres">
      <dgm:prSet presAssocID="{87CB479C-B30C-42C8-9C2C-257231E24CCA}" presName="horz1" presStyleCnt="0"/>
      <dgm:spPr/>
    </dgm:pt>
    <dgm:pt modelId="{39D622E4-895B-4772-BF85-134B72B1AA5B}" type="pres">
      <dgm:prSet presAssocID="{87CB479C-B30C-42C8-9C2C-257231E24CCA}" presName="tx1" presStyleLbl="revTx" presStyleIdx="1" presStyleCnt="8"/>
      <dgm:spPr/>
    </dgm:pt>
    <dgm:pt modelId="{FDC73CAF-8513-497C-9379-5680FBE15B18}" type="pres">
      <dgm:prSet presAssocID="{87CB479C-B30C-42C8-9C2C-257231E24CCA}" presName="vert1" presStyleCnt="0"/>
      <dgm:spPr/>
    </dgm:pt>
    <dgm:pt modelId="{B3F3ABAA-0802-4EE6-8C62-729C1C43A0BE}" type="pres">
      <dgm:prSet presAssocID="{AE02BD82-52B5-4523-A71D-2693317BF83C}" presName="thickLine" presStyleLbl="alignNode1" presStyleIdx="2" presStyleCnt="8"/>
      <dgm:spPr/>
    </dgm:pt>
    <dgm:pt modelId="{0AA522E9-EF80-46DB-A0F8-9F019EB4DC3A}" type="pres">
      <dgm:prSet presAssocID="{AE02BD82-52B5-4523-A71D-2693317BF83C}" presName="horz1" presStyleCnt="0"/>
      <dgm:spPr/>
    </dgm:pt>
    <dgm:pt modelId="{BA9C0056-1423-49AE-A895-E5D625F73580}" type="pres">
      <dgm:prSet presAssocID="{AE02BD82-52B5-4523-A71D-2693317BF83C}" presName="tx1" presStyleLbl="revTx" presStyleIdx="2" presStyleCnt="8"/>
      <dgm:spPr/>
    </dgm:pt>
    <dgm:pt modelId="{60D50AD2-BD59-41FF-AA44-CE9586987B47}" type="pres">
      <dgm:prSet presAssocID="{AE02BD82-52B5-4523-A71D-2693317BF83C}" presName="vert1" presStyleCnt="0"/>
      <dgm:spPr/>
    </dgm:pt>
    <dgm:pt modelId="{84B5F2C6-1187-4BF5-97AE-131A612F9A5D}" type="pres">
      <dgm:prSet presAssocID="{C6830371-E717-4781-8654-4162585B4A56}" presName="thickLine" presStyleLbl="alignNode1" presStyleIdx="3" presStyleCnt="8"/>
      <dgm:spPr/>
    </dgm:pt>
    <dgm:pt modelId="{61FD7746-0AB1-4157-BC67-2DC7A369DD96}" type="pres">
      <dgm:prSet presAssocID="{C6830371-E717-4781-8654-4162585B4A56}" presName="horz1" presStyleCnt="0"/>
      <dgm:spPr/>
    </dgm:pt>
    <dgm:pt modelId="{B3CC4028-A944-441F-A82A-D5FE268D3BA2}" type="pres">
      <dgm:prSet presAssocID="{C6830371-E717-4781-8654-4162585B4A56}" presName="tx1" presStyleLbl="revTx" presStyleIdx="3" presStyleCnt="8"/>
      <dgm:spPr/>
    </dgm:pt>
    <dgm:pt modelId="{E025A1A5-1009-40BE-911E-3B4FC4DD47FF}" type="pres">
      <dgm:prSet presAssocID="{C6830371-E717-4781-8654-4162585B4A56}" presName="vert1" presStyleCnt="0"/>
      <dgm:spPr/>
    </dgm:pt>
    <dgm:pt modelId="{80233664-402F-434A-85A1-33C76FC9C04D}" type="pres">
      <dgm:prSet presAssocID="{D0E01790-D027-4AF6-BF6A-4D5EEB8B17E1}" presName="thickLine" presStyleLbl="alignNode1" presStyleIdx="4" presStyleCnt="8"/>
      <dgm:spPr/>
    </dgm:pt>
    <dgm:pt modelId="{1CB27425-B266-4A73-9152-97A6495049D0}" type="pres">
      <dgm:prSet presAssocID="{D0E01790-D027-4AF6-BF6A-4D5EEB8B17E1}" presName="horz1" presStyleCnt="0"/>
      <dgm:spPr/>
    </dgm:pt>
    <dgm:pt modelId="{62EB2C32-7134-4901-9E14-F8244DCA6EF2}" type="pres">
      <dgm:prSet presAssocID="{D0E01790-D027-4AF6-BF6A-4D5EEB8B17E1}" presName="tx1" presStyleLbl="revTx" presStyleIdx="4" presStyleCnt="8"/>
      <dgm:spPr/>
    </dgm:pt>
    <dgm:pt modelId="{E1EB7199-4E86-4926-A5AA-23598E374A0F}" type="pres">
      <dgm:prSet presAssocID="{D0E01790-D027-4AF6-BF6A-4D5EEB8B17E1}" presName="vert1" presStyleCnt="0"/>
      <dgm:spPr/>
    </dgm:pt>
    <dgm:pt modelId="{B68D307B-3410-43B8-A0AD-4E34A0C87ABC}" type="pres">
      <dgm:prSet presAssocID="{B99BE9F6-1178-48FA-BCEC-41911FECCA9F}" presName="thickLine" presStyleLbl="alignNode1" presStyleIdx="5" presStyleCnt="8"/>
      <dgm:spPr/>
    </dgm:pt>
    <dgm:pt modelId="{D42B9DAB-5AFB-4931-A493-0303E5680D5F}" type="pres">
      <dgm:prSet presAssocID="{B99BE9F6-1178-48FA-BCEC-41911FECCA9F}" presName="horz1" presStyleCnt="0"/>
      <dgm:spPr/>
    </dgm:pt>
    <dgm:pt modelId="{51632AA2-0283-4B25-8DEB-7D0AC551C44F}" type="pres">
      <dgm:prSet presAssocID="{B99BE9F6-1178-48FA-BCEC-41911FECCA9F}" presName="tx1" presStyleLbl="revTx" presStyleIdx="5" presStyleCnt="8"/>
      <dgm:spPr/>
    </dgm:pt>
    <dgm:pt modelId="{8C650550-8AFC-44F2-BB71-23120162D837}" type="pres">
      <dgm:prSet presAssocID="{B99BE9F6-1178-48FA-BCEC-41911FECCA9F}" presName="vert1" presStyleCnt="0"/>
      <dgm:spPr/>
    </dgm:pt>
    <dgm:pt modelId="{0D182CC3-E2CE-445E-B390-BDA3F493E2AE}" type="pres">
      <dgm:prSet presAssocID="{BB9C34D5-8EAC-478B-9B73-828A0CC0BA5E}" presName="thickLine" presStyleLbl="alignNode1" presStyleIdx="6" presStyleCnt="8"/>
      <dgm:spPr/>
    </dgm:pt>
    <dgm:pt modelId="{873FBB44-42E5-42D1-89ED-DC85515EE9E0}" type="pres">
      <dgm:prSet presAssocID="{BB9C34D5-8EAC-478B-9B73-828A0CC0BA5E}" presName="horz1" presStyleCnt="0"/>
      <dgm:spPr/>
    </dgm:pt>
    <dgm:pt modelId="{0CFC5A48-D568-4870-883E-F6E8A4C9554E}" type="pres">
      <dgm:prSet presAssocID="{BB9C34D5-8EAC-478B-9B73-828A0CC0BA5E}" presName="tx1" presStyleLbl="revTx" presStyleIdx="6" presStyleCnt="8"/>
      <dgm:spPr/>
    </dgm:pt>
    <dgm:pt modelId="{31885464-0F6A-4705-B112-6B85FF8FDB3E}" type="pres">
      <dgm:prSet presAssocID="{BB9C34D5-8EAC-478B-9B73-828A0CC0BA5E}" presName="vert1" presStyleCnt="0"/>
      <dgm:spPr/>
    </dgm:pt>
    <dgm:pt modelId="{0A8CF0A2-3200-4902-8D73-A38273AB6CF7}" type="pres">
      <dgm:prSet presAssocID="{91A4B445-D199-4B9C-A040-6F0009739589}" presName="thickLine" presStyleLbl="alignNode1" presStyleIdx="7" presStyleCnt="8"/>
      <dgm:spPr/>
    </dgm:pt>
    <dgm:pt modelId="{0B552AC0-498B-40BA-8676-720BCD6E95AF}" type="pres">
      <dgm:prSet presAssocID="{91A4B445-D199-4B9C-A040-6F0009739589}" presName="horz1" presStyleCnt="0"/>
      <dgm:spPr/>
    </dgm:pt>
    <dgm:pt modelId="{2A7B4A31-9206-435C-ABC8-694B1A1E4CCB}" type="pres">
      <dgm:prSet presAssocID="{91A4B445-D199-4B9C-A040-6F0009739589}" presName="tx1" presStyleLbl="revTx" presStyleIdx="7" presStyleCnt="8"/>
      <dgm:spPr/>
    </dgm:pt>
    <dgm:pt modelId="{00F2EC66-AB9B-4038-AB78-39281D35C97D}" type="pres">
      <dgm:prSet presAssocID="{91A4B445-D199-4B9C-A040-6F0009739589}" presName="vert1" presStyleCnt="0"/>
      <dgm:spPr/>
    </dgm:pt>
  </dgm:ptLst>
  <dgm:cxnLst>
    <dgm:cxn modelId="{861CF10E-1C41-4471-B607-BD64051E11FD}" srcId="{391D1B10-FE35-4A5B-B5BE-BFD6E0CC8B0F}" destId="{B99BE9F6-1178-48FA-BCEC-41911FECCA9F}" srcOrd="5" destOrd="0" parTransId="{4B57B41A-7C07-4AF5-917A-689FB2FB69FE}" sibTransId="{1A17C396-EDC4-4EF1-B197-BCAC3135D467}"/>
    <dgm:cxn modelId="{31DD0A20-08EF-4D8B-90C6-AF1EB1CBD7FA}" type="presOf" srcId="{B99BE9F6-1178-48FA-BCEC-41911FECCA9F}" destId="{51632AA2-0283-4B25-8DEB-7D0AC551C44F}" srcOrd="0" destOrd="0" presId="urn:microsoft.com/office/officeart/2008/layout/LinedList"/>
    <dgm:cxn modelId="{2042B92F-E1C4-4690-AD4A-D34C78EB4266}" srcId="{391D1B10-FE35-4A5B-B5BE-BFD6E0CC8B0F}" destId="{87CB479C-B30C-42C8-9C2C-257231E24CCA}" srcOrd="1" destOrd="0" parTransId="{00615587-4267-4ADD-BBA0-7AD630BC48A8}" sibTransId="{A24C823A-E9C5-4BCF-A74A-3249C43398A3}"/>
    <dgm:cxn modelId="{41226D66-B7AC-4D5D-9EF7-0B533F03BCB1}" type="presOf" srcId="{91A4B445-D199-4B9C-A040-6F0009739589}" destId="{2A7B4A31-9206-435C-ABC8-694B1A1E4CCB}" srcOrd="0" destOrd="0" presId="urn:microsoft.com/office/officeart/2008/layout/LinedList"/>
    <dgm:cxn modelId="{DCDF026A-7517-48C6-8908-736D14E19713}" type="presOf" srcId="{87CB479C-B30C-42C8-9C2C-257231E24CCA}" destId="{39D622E4-895B-4772-BF85-134B72B1AA5B}" srcOrd="0" destOrd="0" presId="urn:microsoft.com/office/officeart/2008/layout/LinedList"/>
    <dgm:cxn modelId="{DB50AA6E-B712-4517-AB61-887B70186291}" srcId="{391D1B10-FE35-4A5B-B5BE-BFD6E0CC8B0F}" destId="{AE02BD82-52B5-4523-A71D-2693317BF83C}" srcOrd="2" destOrd="0" parTransId="{B321F1F3-B511-4E22-B6F9-80B218046AAE}" sibTransId="{626FC657-56FD-4E86-B230-1F483EC91AC9}"/>
    <dgm:cxn modelId="{851BD352-0E3C-4A20-9141-EE4970757DCF}" type="presOf" srcId="{BB9C34D5-8EAC-478B-9B73-828A0CC0BA5E}" destId="{0CFC5A48-D568-4870-883E-F6E8A4C9554E}" srcOrd="0" destOrd="0" presId="urn:microsoft.com/office/officeart/2008/layout/LinedList"/>
    <dgm:cxn modelId="{C5ECA188-524B-4DE4-ADDE-790CB8266F16}" type="presOf" srcId="{391D1B10-FE35-4A5B-B5BE-BFD6E0CC8B0F}" destId="{15F4B06F-9DA8-4603-863E-4710453FAA7D}" srcOrd="0" destOrd="0" presId="urn:microsoft.com/office/officeart/2008/layout/LinedList"/>
    <dgm:cxn modelId="{042C8E92-CC13-42A7-9D4D-17928CB87AB2}" srcId="{391D1B10-FE35-4A5B-B5BE-BFD6E0CC8B0F}" destId="{D0E01790-D027-4AF6-BF6A-4D5EEB8B17E1}" srcOrd="4" destOrd="0" parTransId="{6EB93A44-E12C-4FF9-A526-65F760A56A19}" sibTransId="{844269EA-73A7-445D-A90D-F728513D313B}"/>
    <dgm:cxn modelId="{AC182CA5-B5A6-4F0E-98BB-9F691CC0F12B}" srcId="{391D1B10-FE35-4A5B-B5BE-BFD6E0CC8B0F}" destId="{C6830371-E717-4781-8654-4162585B4A56}" srcOrd="3" destOrd="0" parTransId="{9E8E95DA-1119-48A3-8867-EA2622FA7B7F}" sibTransId="{B082B116-2C49-4D71-9045-5EB8717BB57E}"/>
    <dgm:cxn modelId="{90E6E2BC-1A7B-4DE2-B7AE-A258E0BC89CE}" srcId="{391D1B10-FE35-4A5B-B5BE-BFD6E0CC8B0F}" destId="{BB9C34D5-8EAC-478B-9B73-828A0CC0BA5E}" srcOrd="6" destOrd="0" parTransId="{BDCF1BA1-9A8E-4F9A-B0AB-B7A8617126BE}" sibTransId="{3F53121A-BC7C-4614-B6BC-222A3433E6F2}"/>
    <dgm:cxn modelId="{8E8012C9-98CF-451C-B107-6CDDBB31F630}" srcId="{391D1B10-FE35-4A5B-B5BE-BFD6E0CC8B0F}" destId="{8BD6C519-0562-4C67-ABA3-C17C39EC0D71}" srcOrd="0" destOrd="0" parTransId="{BFD78F7B-4FE1-410F-9D02-3929C834EF45}" sibTransId="{BEF627CB-82ED-4607-BF6E-40F51CAF73A9}"/>
    <dgm:cxn modelId="{D7ABD4D5-3774-4110-A8F7-955819944492}" type="presOf" srcId="{D0E01790-D027-4AF6-BF6A-4D5EEB8B17E1}" destId="{62EB2C32-7134-4901-9E14-F8244DCA6EF2}" srcOrd="0" destOrd="0" presId="urn:microsoft.com/office/officeart/2008/layout/LinedList"/>
    <dgm:cxn modelId="{0252D6D9-E3A6-47AC-BECD-0158EC8F0603}" type="presOf" srcId="{C6830371-E717-4781-8654-4162585B4A56}" destId="{B3CC4028-A944-441F-A82A-D5FE268D3BA2}" srcOrd="0" destOrd="0" presId="urn:microsoft.com/office/officeart/2008/layout/LinedList"/>
    <dgm:cxn modelId="{E3F8ACE3-8034-44A4-8761-289142B7FF25}" type="presOf" srcId="{AE02BD82-52B5-4523-A71D-2693317BF83C}" destId="{BA9C0056-1423-49AE-A895-E5D625F73580}" srcOrd="0" destOrd="0" presId="urn:microsoft.com/office/officeart/2008/layout/LinedList"/>
    <dgm:cxn modelId="{E40729E7-EE1C-42DF-B099-4D44E1DFE8E4}" srcId="{391D1B10-FE35-4A5B-B5BE-BFD6E0CC8B0F}" destId="{91A4B445-D199-4B9C-A040-6F0009739589}" srcOrd="7" destOrd="0" parTransId="{B6CE0DF3-243B-489F-B9DC-ADDE251CB3BE}" sibTransId="{40F2A15F-7ABE-4EAE-8DBB-90140EA5A3DD}"/>
    <dgm:cxn modelId="{5BE727FB-39AF-4722-8997-BF6BA81BEF5B}" type="presOf" srcId="{8BD6C519-0562-4C67-ABA3-C17C39EC0D71}" destId="{81E35D1D-6B08-4F12-B960-CFBA1025FBD9}" srcOrd="0" destOrd="0" presId="urn:microsoft.com/office/officeart/2008/layout/LinedList"/>
    <dgm:cxn modelId="{DD4AFA26-7CB9-4226-A1DD-426831DBBB0C}" type="presParOf" srcId="{15F4B06F-9DA8-4603-863E-4710453FAA7D}" destId="{EE7FDF52-2938-417A-B45B-B8E03896A333}" srcOrd="0" destOrd="0" presId="urn:microsoft.com/office/officeart/2008/layout/LinedList"/>
    <dgm:cxn modelId="{F5A0B809-B97F-416D-BD2D-DFE3DF9284E5}" type="presParOf" srcId="{15F4B06F-9DA8-4603-863E-4710453FAA7D}" destId="{D2A0AF19-78C0-4904-8A71-9B31EBDA3875}" srcOrd="1" destOrd="0" presId="urn:microsoft.com/office/officeart/2008/layout/LinedList"/>
    <dgm:cxn modelId="{91FBDC88-AEF0-45A5-B46F-0FC0634B63EA}" type="presParOf" srcId="{D2A0AF19-78C0-4904-8A71-9B31EBDA3875}" destId="{81E35D1D-6B08-4F12-B960-CFBA1025FBD9}" srcOrd="0" destOrd="0" presId="urn:microsoft.com/office/officeart/2008/layout/LinedList"/>
    <dgm:cxn modelId="{F80EB682-02C2-46B7-9753-C2A12C470898}" type="presParOf" srcId="{D2A0AF19-78C0-4904-8A71-9B31EBDA3875}" destId="{B848AD8E-0532-43E9-B108-4E3B1AFE63BF}" srcOrd="1" destOrd="0" presId="urn:microsoft.com/office/officeart/2008/layout/LinedList"/>
    <dgm:cxn modelId="{B1046F82-EA11-4C1B-8EFE-4E1F5B12B444}" type="presParOf" srcId="{15F4B06F-9DA8-4603-863E-4710453FAA7D}" destId="{037C69EB-4B20-4FCD-8E2A-A79544B3A37C}" srcOrd="2" destOrd="0" presId="urn:microsoft.com/office/officeart/2008/layout/LinedList"/>
    <dgm:cxn modelId="{E2AF5BD2-D706-4FBA-BF03-F7C9150B0D04}" type="presParOf" srcId="{15F4B06F-9DA8-4603-863E-4710453FAA7D}" destId="{F4146BF1-C56A-47DE-BD92-CCC9B104CC03}" srcOrd="3" destOrd="0" presId="urn:microsoft.com/office/officeart/2008/layout/LinedList"/>
    <dgm:cxn modelId="{AC0AD1C9-5475-4C75-A19F-B63FF6AF98F6}" type="presParOf" srcId="{F4146BF1-C56A-47DE-BD92-CCC9B104CC03}" destId="{39D622E4-895B-4772-BF85-134B72B1AA5B}" srcOrd="0" destOrd="0" presId="urn:microsoft.com/office/officeart/2008/layout/LinedList"/>
    <dgm:cxn modelId="{040B4E88-0F97-4810-BDA6-791BA81098E1}" type="presParOf" srcId="{F4146BF1-C56A-47DE-BD92-CCC9B104CC03}" destId="{FDC73CAF-8513-497C-9379-5680FBE15B18}" srcOrd="1" destOrd="0" presId="urn:microsoft.com/office/officeart/2008/layout/LinedList"/>
    <dgm:cxn modelId="{20797436-518A-47A8-8F3C-57152DC39D12}" type="presParOf" srcId="{15F4B06F-9DA8-4603-863E-4710453FAA7D}" destId="{B3F3ABAA-0802-4EE6-8C62-729C1C43A0BE}" srcOrd="4" destOrd="0" presId="urn:microsoft.com/office/officeart/2008/layout/LinedList"/>
    <dgm:cxn modelId="{CF701027-6839-4C1C-8F24-1FC3D9909854}" type="presParOf" srcId="{15F4B06F-9DA8-4603-863E-4710453FAA7D}" destId="{0AA522E9-EF80-46DB-A0F8-9F019EB4DC3A}" srcOrd="5" destOrd="0" presId="urn:microsoft.com/office/officeart/2008/layout/LinedList"/>
    <dgm:cxn modelId="{6BA5DB03-B740-4B95-A92B-4C23D41AC928}" type="presParOf" srcId="{0AA522E9-EF80-46DB-A0F8-9F019EB4DC3A}" destId="{BA9C0056-1423-49AE-A895-E5D625F73580}" srcOrd="0" destOrd="0" presId="urn:microsoft.com/office/officeart/2008/layout/LinedList"/>
    <dgm:cxn modelId="{B31CF94A-69C4-405A-A6CB-9016E3116446}" type="presParOf" srcId="{0AA522E9-EF80-46DB-A0F8-9F019EB4DC3A}" destId="{60D50AD2-BD59-41FF-AA44-CE9586987B47}" srcOrd="1" destOrd="0" presId="urn:microsoft.com/office/officeart/2008/layout/LinedList"/>
    <dgm:cxn modelId="{CDF21ACD-B3A8-492A-AA8E-B3E5EE33C87B}" type="presParOf" srcId="{15F4B06F-9DA8-4603-863E-4710453FAA7D}" destId="{84B5F2C6-1187-4BF5-97AE-131A612F9A5D}" srcOrd="6" destOrd="0" presId="urn:microsoft.com/office/officeart/2008/layout/LinedList"/>
    <dgm:cxn modelId="{151E9D9C-5DEF-4E61-9A66-EBB06BFA929D}" type="presParOf" srcId="{15F4B06F-9DA8-4603-863E-4710453FAA7D}" destId="{61FD7746-0AB1-4157-BC67-2DC7A369DD96}" srcOrd="7" destOrd="0" presId="urn:microsoft.com/office/officeart/2008/layout/LinedList"/>
    <dgm:cxn modelId="{2D65B16B-BFAA-47A8-A581-A1250493A18C}" type="presParOf" srcId="{61FD7746-0AB1-4157-BC67-2DC7A369DD96}" destId="{B3CC4028-A944-441F-A82A-D5FE268D3BA2}" srcOrd="0" destOrd="0" presId="urn:microsoft.com/office/officeart/2008/layout/LinedList"/>
    <dgm:cxn modelId="{BC101609-BCF3-4AB7-88AC-1A582BBFBB72}" type="presParOf" srcId="{61FD7746-0AB1-4157-BC67-2DC7A369DD96}" destId="{E025A1A5-1009-40BE-911E-3B4FC4DD47FF}" srcOrd="1" destOrd="0" presId="urn:microsoft.com/office/officeart/2008/layout/LinedList"/>
    <dgm:cxn modelId="{FFFAE082-A77B-4A56-99D8-E781F0070747}" type="presParOf" srcId="{15F4B06F-9DA8-4603-863E-4710453FAA7D}" destId="{80233664-402F-434A-85A1-33C76FC9C04D}" srcOrd="8" destOrd="0" presId="urn:microsoft.com/office/officeart/2008/layout/LinedList"/>
    <dgm:cxn modelId="{FC7BB48B-C708-4C95-BC56-D995A3FB2298}" type="presParOf" srcId="{15F4B06F-9DA8-4603-863E-4710453FAA7D}" destId="{1CB27425-B266-4A73-9152-97A6495049D0}" srcOrd="9" destOrd="0" presId="urn:microsoft.com/office/officeart/2008/layout/LinedList"/>
    <dgm:cxn modelId="{69DF79A6-9A22-4C24-BA8F-0A8F1B9D5440}" type="presParOf" srcId="{1CB27425-B266-4A73-9152-97A6495049D0}" destId="{62EB2C32-7134-4901-9E14-F8244DCA6EF2}" srcOrd="0" destOrd="0" presId="urn:microsoft.com/office/officeart/2008/layout/LinedList"/>
    <dgm:cxn modelId="{E6FAB345-2186-484D-8D80-7644FB199B64}" type="presParOf" srcId="{1CB27425-B266-4A73-9152-97A6495049D0}" destId="{E1EB7199-4E86-4926-A5AA-23598E374A0F}" srcOrd="1" destOrd="0" presId="urn:microsoft.com/office/officeart/2008/layout/LinedList"/>
    <dgm:cxn modelId="{D25926CE-E70F-43D2-9068-FEDDD443B3B5}" type="presParOf" srcId="{15F4B06F-9DA8-4603-863E-4710453FAA7D}" destId="{B68D307B-3410-43B8-A0AD-4E34A0C87ABC}" srcOrd="10" destOrd="0" presId="urn:microsoft.com/office/officeart/2008/layout/LinedList"/>
    <dgm:cxn modelId="{6D197B52-7764-44C0-9653-9075F09F4F49}" type="presParOf" srcId="{15F4B06F-9DA8-4603-863E-4710453FAA7D}" destId="{D42B9DAB-5AFB-4931-A493-0303E5680D5F}" srcOrd="11" destOrd="0" presId="urn:microsoft.com/office/officeart/2008/layout/LinedList"/>
    <dgm:cxn modelId="{AA23B13D-3129-4EF1-BE50-CF70835FAC74}" type="presParOf" srcId="{D42B9DAB-5AFB-4931-A493-0303E5680D5F}" destId="{51632AA2-0283-4B25-8DEB-7D0AC551C44F}" srcOrd="0" destOrd="0" presId="urn:microsoft.com/office/officeart/2008/layout/LinedList"/>
    <dgm:cxn modelId="{91354519-0D0A-4F41-BE81-41ACB20E9E36}" type="presParOf" srcId="{D42B9DAB-5AFB-4931-A493-0303E5680D5F}" destId="{8C650550-8AFC-44F2-BB71-23120162D837}" srcOrd="1" destOrd="0" presId="urn:microsoft.com/office/officeart/2008/layout/LinedList"/>
    <dgm:cxn modelId="{9DEB9BE2-16CA-4045-AC8E-94A28D1E2ABB}" type="presParOf" srcId="{15F4B06F-9DA8-4603-863E-4710453FAA7D}" destId="{0D182CC3-E2CE-445E-B390-BDA3F493E2AE}" srcOrd="12" destOrd="0" presId="urn:microsoft.com/office/officeart/2008/layout/LinedList"/>
    <dgm:cxn modelId="{56E57197-B4FD-447E-8EC6-ED8C5D1D905D}" type="presParOf" srcId="{15F4B06F-9DA8-4603-863E-4710453FAA7D}" destId="{873FBB44-42E5-42D1-89ED-DC85515EE9E0}" srcOrd="13" destOrd="0" presId="urn:microsoft.com/office/officeart/2008/layout/LinedList"/>
    <dgm:cxn modelId="{E831FF1F-AB6F-40F0-89DF-95912B548711}" type="presParOf" srcId="{873FBB44-42E5-42D1-89ED-DC85515EE9E0}" destId="{0CFC5A48-D568-4870-883E-F6E8A4C9554E}" srcOrd="0" destOrd="0" presId="urn:microsoft.com/office/officeart/2008/layout/LinedList"/>
    <dgm:cxn modelId="{55C1DCA6-1A99-4BB5-84D2-8351ACD1F357}" type="presParOf" srcId="{873FBB44-42E5-42D1-89ED-DC85515EE9E0}" destId="{31885464-0F6A-4705-B112-6B85FF8FDB3E}" srcOrd="1" destOrd="0" presId="urn:microsoft.com/office/officeart/2008/layout/LinedList"/>
    <dgm:cxn modelId="{B40641FB-7580-49C2-9420-188F2A16A829}" type="presParOf" srcId="{15F4B06F-9DA8-4603-863E-4710453FAA7D}" destId="{0A8CF0A2-3200-4902-8D73-A38273AB6CF7}" srcOrd="14" destOrd="0" presId="urn:microsoft.com/office/officeart/2008/layout/LinedList"/>
    <dgm:cxn modelId="{C128D2D5-94CE-4FDE-9112-1F889C4D9B7F}" type="presParOf" srcId="{15F4B06F-9DA8-4603-863E-4710453FAA7D}" destId="{0B552AC0-498B-40BA-8676-720BCD6E95AF}" srcOrd="15" destOrd="0" presId="urn:microsoft.com/office/officeart/2008/layout/LinedList"/>
    <dgm:cxn modelId="{43D3BF9E-D466-49B0-8402-517F3860FA2C}" type="presParOf" srcId="{0B552AC0-498B-40BA-8676-720BCD6E95AF}" destId="{2A7B4A31-9206-435C-ABC8-694B1A1E4CCB}" srcOrd="0" destOrd="0" presId="urn:microsoft.com/office/officeart/2008/layout/LinedList"/>
    <dgm:cxn modelId="{633E881F-9F7A-4141-9FFC-5450ADAF49B8}" type="presParOf" srcId="{0B552AC0-498B-40BA-8676-720BCD6E95AF}" destId="{00F2EC66-AB9B-4038-AB78-39281D35C9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8DF11F-D5B7-4601-898E-81DEB627D9B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093A40-ED5E-4FE1-AFEE-0CDDD515269E}">
      <dgm:prSet/>
      <dgm:spPr/>
      <dgm:t>
        <a:bodyPr/>
        <a:lstStyle/>
        <a:p>
          <a:r>
            <a:rPr lang="zh-TW">
              <a:latin typeface="Microsoft JhengHei"/>
              <a:ea typeface="Microsoft JhengHei"/>
            </a:rPr>
            <a:t>1. 24小時持續在線</a:t>
          </a:r>
          <a:endParaRPr lang="en-US">
            <a:latin typeface="Microsoft JhengHei"/>
            <a:ea typeface="Microsoft JhengHei"/>
          </a:endParaRPr>
        </a:p>
      </dgm:t>
    </dgm:pt>
    <dgm:pt modelId="{ED4185E9-D414-4762-9379-899089768F0A}" type="parTrans" cxnId="{C75AE667-FFC5-4530-BCAE-3493ED294141}">
      <dgm:prSet/>
      <dgm:spPr/>
      <dgm:t>
        <a:bodyPr/>
        <a:lstStyle/>
        <a:p>
          <a:endParaRPr lang="en-US"/>
        </a:p>
      </dgm:t>
    </dgm:pt>
    <dgm:pt modelId="{895ECD17-A026-42E3-AD04-233B3B01ABAF}" type="sibTrans" cxnId="{C75AE667-FFC5-4530-BCAE-3493ED294141}">
      <dgm:prSet/>
      <dgm:spPr/>
      <dgm:t>
        <a:bodyPr/>
        <a:lstStyle/>
        <a:p>
          <a:endParaRPr lang="en-US"/>
        </a:p>
      </dgm:t>
    </dgm:pt>
    <dgm:pt modelId="{056EE652-81B5-43C6-8B91-FDAEE38184CE}">
      <dgm:prSet/>
      <dgm:spPr/>
      <dgm:t>
        <a:bodyPr/>
        <a:lstStyle/>
        <a:p>
          <a:r>
            <a:rPr lang="zh-TW">
              <a:latin typeface="Microsoft JhengHei"/>
              <a:ea typeface="Microsoft JhengHei"/>
            </a:rPr>
            <a:t>2. 隨時卡位所關注的課程</a:t>
          </a:r>
          <a:endParaRPr lang="en-US">
            <a:latin typeface="Microsoft JhengHei"/>
            <a:ea typeface="Microsoft JhengHei"/>
          </a:endParaRPr>
        </a:p>
      </dgm:t>
    </dgm:pt>
    <dgm:pt modelId="{EFCB1FB2-0DDF-44A2-B19E-ED7E0D04ABAF}" type="parTrans" cxnId="{C0977AB2-54FB-45E9-AC3F-4920041249CC}">
      <dgm:prSet/>
      <dgm:spPr/>
      <dgm:t>
        <a:bodyPr/>
        <a:lstStyle/>
        <a:p>
          <a:endParaRPr lang="en-US"/>
        </a:p>
      </dgm:t>
    </dgm:pt>
    <dgm:pt modelId="{D3F11EB1-3D9F-4896-8A81-543D06B854E0}" type="sibTrans" cxnId="{C0977AB2-54FB-45E9-AC3F-4920041249CC}">
      <dgm:prSet/>
      <dgm:spPr/>
      <dgm:t>
        <a:bodyPr/>
        <a:lstStyle/>
        <a:p>
          <a:endParaRPr lang="en-US"/>
        </a:p>
      </dgm:t>
    </dgm:pt>
    <dgm:pt modelId="{54972472-AB0E-4301-A0C7-809E96EC9DDD}">
      <dgm:prSet/>
      <dgm:spPr/>
      <dgm:t>
        <a:bodyPr/>
        <a:lstStyle/>
        <a:p>
          <a:r>
            <a:rPr lang="zh-TW">
              <a:latin typeface="Microsoft JhengHei"/>
              <a:ea typeface="Microsoft JhengHei"/>
            </a:rPr>
            <a:t>3. 自動刷新頁面</a:t>
          </a:r>
          <a:endParaRPr lang="en-US">
            <a:latin typeface="Microsoft JhengHei"/>
            <a:ea typeface="Microsoft JhengHei"/>
          </a:endParaRPr>
        </a:p>
      </dgm:t>
    </dgm:pt>
    <dgm:pt modelId="{A7E709E8-C52C-4DC9-AF51-B8BB719709CD}" type="parTrans" cxnId="{27F56942-8B3B-4341-A490-6B292BC92CB6}">
      <dgm:prSet/>
      <dgm:spPr/>
      <dgm:t>
        <a:bodyPr/>
        <a:lstStyle/>
        <a:p>
          <a:endParaRPr lang="en-US"/>
        </a:p>
      </dgm:t>
    </dgm:pt>
    <dgm:pt modelId="{9B0EEA00-E166-4F59-9D08-8A8A1B9E3E8C}" type="sibTrans" cxnId="{27F56942-8B3B-4341-A490-6B292BC92CB6}">
      <dgm:prSet/>
      <dgm:spPr/>
      <dgm:t>
        <a:bodyPr/>
        <a:lstStyle/>
        <a:p>
          <a:endParaRPr lang="en-US"/>
        </a:p>
      </dgm:t>
    </dgm:pt>
    <dgm:pt modelId="{C4FE2B6A-BCDF-491C-ABBC-7842FF1A4F1A}">
      <dgm:prSet/>
      <dgm:spPr/>
      <dgm:t>
        <a:bodyPr/>
        <a:lstStyle/>
        <a:p>
          <a:r>
            <a:rPr lang="zh-TW">
              <a:latin typeface="Microsoft JhengHei"/>
              <a:ea typeface="Microsoft JhengHei"/>
            </a:rPr>
            <a:t>4. 刷過驗證碼</a:t>
          </a:r>
          <a:endParaRPr lang="en-US">
            <a:latin typeface="Microsoft JhengHei"/>
            <a:ea typeface="Microsoft JhengHei"/>
          </a:endParaRPr>
        </a:p>
      </dgm:t>
    </dgm:pt>
    <dgm:pt modelId="{14C705F5-CE82-431B-A503-A30FC5C2A1CF}" type="parTrans" cxnId="{0C0FBE08-C2E2-492D-B295-07811214A428}">
      <dgm:prSet/>
      <dgm:spPr/>
      <dgm:t>
        <a:bodyPr/>
        <a:lstStyle/>
        <a:p>
          <a:endParaRPr lang="en-US"/>
        </a:p>
      </dgm:t>
    </dgm:pt>
    <dgm:pt modelId="{0B02EF74-8E2A-49AA-B607-C595E043A4C7}" type="sibTrans" cxnId="{0C0FBE08-C2E2-492D-B295-07811214A428}">
      <dgm:prSet/>
      <dgm:spPr/>
      <dgm:t>
        <a:bodyPr/>
        <a:lstStyle/>
        <a:p>
          <a:endParaRPr lang="en-US"/>
        </a:p>
      </dgm:t>
    </dgm:pt>
    <dgm:pt modelId="{65795695-6354-4BAF-A904-25445F1D0D65}" type="pres">
      <dgm:prSet presAssocID="{D68DF11F-D5B7-4601-898E-81DEB627D9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D00AA4-1707-4236-A1BD-B8B61A8A43ED}" type="pres">
      <dgm:prSet presAssocID="{05093A40-ED5E-4FE1-AFEE-0CDDD515269E}" presName="hierRoot1" presStyleCnt="0"/>
      <dgm:spPr/>
    </dgm:pt>
    <dgm:pt modelId="{75406A4B-DDBE-42A4-9519-B738C27CF474}" type="pres">
      <dgm:prSet presAssocID="{05093A40-ED5E-4FE1-AFEE-0CDDD515269E}" presName="composite" presStyleCnt="0"/>
      <dgm:spPr/>
    </dgm:pt>
    <dgm:pt modelId="{41DB56EA-5A20-4E2E-882E-98C369E4F30C}" type="pres">
      <dgm:prSet presAssocID="{05093A40-ED5E-4FE1-AFEE-0CDDD515269E}" presName="background" presStyleLbl="node0" presStyleIdx="0" presStyleCnt="4"/>
      <dgm:spPr/>
    </dgm:pt>
    <dgm:pt modelId="{44F00DB0-13D9-4A4E-A350-501647F9000C}" type="pres">
      <dgm:prSet presAssocID="{05093A40-ED5E-4FE1-AFEE-0CDDD515269E}" presName="text" presStyleLbl="fgAcc0" presStyleIdx="0" presStyleCnt="4">
        <dgm:presLayoutVars>
          <dgm:chPref val="3"/>
        </dgm:presLayoutVars>
      </dgm:prSet>
      <dgm:spPr/>
    </dgm:pt>
    <dgm:pt modelId="{C7CE1E72-EB22-4526-A55D-C99699F558E9}" type="pres">
      <dgm:prSet presAssocID="{05093A40-ED5E-4FE1-AFEE-0CDDD515269E}" presName="hierChild2" presStyleCnt="0"/>
      <dgm:spPr/>
    </dgm:pt>
    <dgm:pt modelId="{40FF9EC7-3AC9-4F80-8544-F8113FF61692}" type="pres">
      <dgm:prSet presAssocID="{056EE652-81B5-43C6-8B91-FDAEE38184CE}" presName="hierRoot1" presStyleCnt="0"/>
      <dgm:spPr/>
    </dgm:pt>
    <dgm:pt modelId="{72F51CA6-DC23-4E95-865E-112C870D8AD3}" type="pres">
      <dgm:prSet presAssocID="{056EE652-81B5-43C6-8B91-FDAEE38184CE}" presName="composite" presStyleCnt="0"/>
      <dgm:spPr/>
    </dgm:pt>
    <dgm:pt modelId="{F3A285E3-5B94-467D-B949-390659DFECD8}" type="pres">
      <dgm:prSet presAssocID="{056EE652-81B5-43C6-8B91-FDAEE38184CE}" presName="background" presStyleLbl="node0" presStyleIdx="1" presStyleCnt="4"/>
      <dgm:spPr/>
    </dgm:pt>
    <dgm:pt modelId="{DC0959B4-4644-4F6E-A726-D4DCA8569C94}" type="pres">
      <dgm:prSet presAssocID="{056EE652-81B5-43C6-8B91-FDAEE38184CE}" presName="text" presStyleLbl="fgAcc0" presStyleIdx="1" presStyleCnt="4">
        <dgm:presLayoutVars>
          <dgm:chPref val="3"/>
        </dgm:presLayoutVars>
      </dgm:prSet>
      <dgm:spPr/>
    </dgm:pt>
    <dgm:pt modelId="{EB8E5639-9021-4231-8614-DFB93EC68DB4}" type="pres">
      <dgm:prSet presAssocID="{056EE652-81B5-43C6-8B91-FDAEE38184CE}" presName="hierChild2" presStyleCnt="0"/>
      <dgm:spPr/>
    </dgm:pt>
    <dgm:pt modelId="{E5203555-D39E-4351-9294-1DB964C303E4}" type="pres">
      <dgm:prSet presAssocID="{54972472-AB0E-4301-A0C7-809E96EC9DDD}" presName="hierRoot1" presStyleCnt="0"/>
      <dgm:spPr/>
    </dgm:pt>
    <dgm:pt modelId="{CE708CC0-4AF7-446C-B258-F30264200C40}" type="pres">
      <dgm:prSet presAssocID="{54972472-AB0E-4301-A0C7-809E96EC9DDD}" presName="composite" presStyleCnt="0"/>
      <dgm:spPr/>
    </dgm:pt>
    <dgm:pt modelId="{F2AA13BC-4F18-4E34-9A26-F859255A3B04}" type="pres">
      <dgm:prSet presAssocID="{54972472-AB0E-4301-A0C7-809E96EC9DDD}" presName="background" presStyleLbl="node0" presStyleIdx="2" presStyleCnt="4"/>
      <dgm:spPr/>
    </dgm:pt>
    <dgm:pt modelId="{73EAE5C2-AB3B-4038-9509-A8BE4C26CE93}" type="pres">
      <dgm:prSet presAssocID="{54972472-AB0E-4301-A0C7-809E96EC9DDD}" presName="text" presStyleLbl="fgAcc0" presStyleIdx="2" presStyleCnt="4">
        <dgm:presLayoutVars>
          <dgm:chPref val="3"/>
        </dgm:presLayoutVars>
      </dgm:prSet>
      <dgm:spPr/>
    </dgm:pt>
    <dgm:pt modelId="{A8AD7748-0637-4568-B149-0AB323A5E569}" type="pres">
      <dgm:prSet presAssocID="{54972472-AB0E-4301-A0C7-809E96EC9DDD}" presName="hierChild2" presStyleCnt="0"/>
      <dgm:spPr/>
    </dgm:pt>
    <dgm:pt modelId="{AB6370D4-DDB8-4A1C-9B86-D25B7D605677}" type="pres">
      <dgm:prSet presAssocID="{C4FE2B6A-BCDF-491C-ABBC-7842FF1A4F1A}" presName="hierRoot1" presStyleCnt="0"/>
      <dgm:spPr/>
    </dgm:pt>
    <dgm:pt modelId="{A7E9ADC8-D9E5-4746-87A4-45FEBE525876}" type="pres">
      <dgm:prSet presAssocID="{C4FE2B6A-BCDF-491C-ABBC-7842FF1A4F1A}" presName="composite" presStyleCnt="0"/>
      <dgm:spPr/>
    </dgm:pt>
    <dgm:pt modelId="{3EF4806C-2CFA-4F90-8B2B-FC1425CF05A8}" type="pres">
      <dgm:prSet presAssocID="{C4FE2B6A-BCDF-491C-ABBC-7842FF1A4F1A}" presName="background" presStyleLbl="node0" presStyleIdx="3" presStyleCnt="4"/>
      <dgm:spPr/>
    </dgm:pt>
    <dgm:pt modelId="{6ADA291F-69B7-4BCB-A59F-4E5369C28664}" type="pres">
      <dgm:prSet presAssocID="{C4FE2B6A-BCDF-491C-ABBC-7842FF1A4F1A}" presName="text" presStyleLbl="fgAcc0" presStyleIdx="3" presStyleCnt="4">
        <dgm:presLayoutVars>
          <dgm:chPref val="3"/>
        </dgm:presLayoutVars>
      </dgm:prSet>
      <dgm:spPr/>
    </dgm:pt>
    <dgm:pt modelId="{89D39680-B4AC-405C-B6DA-3BF45B2DB03B}" type="pres">
      <dgm:prSet presAssocID="{C4FE2B6A-BCDF-491C-ABBC-7842FF1A4F1A}" presName="hierChild2" presStyleCnt="0"/>
      <dgm:spPr/>
    </dgm:pt>
  </dgm:ptLst>
  <dgm:cxnLst>
    <dgm:cxn modelId="{0C0FBE08-C2E2-492D-B295-07811214A428}" srcId="{D68DF11F-D5B7-4601-898E-81DEB627D9BA}" destId="{C4FE2B6A-BCDF-491C-ABBC-7842FF1A4F1A}" srcOrd="3" destOrd="0" parTransId="{14C705F5-CE82-431B-A503-A30FC5C2A1CF}" sibTransId="{0B02EF74-8E2A-49AA-B607-C595E043A4C7}"/>
    <dgm:cxn modelId="{7A4B6A1C-5AB0-43A5-92EE-23BE1EF3079D}" type="presOf" srcId="{54972472-AB0E-4301-A0C7-809E96EC9DDD}" destId="{73EAE5C2-AB3B-4038-9509-A8BE4C26CE93}" srcOrd="0" destOrd="0" presId="urn:microsoft.com/office/officeart/2005/8/layout/hierarchy1"/>
    <dgm:cxn modelId="{4DB48836-8599-4390-B3E1-BA09E9E9496A}" type="presOf" srcId="{C4FE2B6A-BCDF-491C-ABBC-7842FF1A4F1A}" destId="{6ADA291F-69B7-4BCB-A59F-4E5369C28664}" srcOrd="0" destOrd="0" presId="urn:microsoft.com/office/officeart/2005/8/layout/hierarchy1"/>
    <dgm:cxn modelId="{27F56942-8B3B-4341-A490-6B292BC92CB6}" srcId="{D68DF11F-D5B7-4601-898E-81DEB627D9BA}" destId="{54972472-AB0E-4301-A0C7-809E96EC9DDD}" srcOrd="2" destOrd="0" parTransId="{A7E709E8-C52C-4DC9-AF51-B8BB719709CD}" sibTransId="{9B0EEA00-E166-4F59-9D08-8A8A1B9E3E8C}"/>
    <dgm:cxn modelId="{C75AE667-FFC5-4530-BCAE-3493ED294141}" srcId="{D68DF11F-D5B7-4601-898E-81DEB627D9BA}" destId="{05093A40-ED5E-4FE1-AFEE-0CDDD515269E}" srcOrd="0" destOrd="0" parTransId="{ED4185E9-D414-4762-9379-899089768F0A}" sibTransId="{895ECD17-A026-42E3-AD04-233B3B01ABAF}"/>
    <dgm:cxn modelId="{A74EB748-2F2C-4158-8AAF-D08780DCE5CD}" type="presOf" srcId="{D68DF11F-D5B7-4601-898E-81DEB627D9BA}" destId="{65795695-6354-4BAF-A904-25445F1D0D65}" srcOrd="0" destOrd="0" presId="urn:microsoft.com/office/officeart/2005/8/layout/hierarchy1"/>
    <dgm:cxn modelId="{D0AD367B-756F-4496-9351-B55BE715D03C}" type="presOf" srcId="{056EE652-81B5-43C6-8B91-FDAEE38184CE}" destId="{DC0959B4-4644-4F6E-A726-D4DCA8569C94}" srcOrd="0" destOrd="0" presId="urn:microsoft.com/office/officeart/2005/8/layout/hierarchy1"/>
    <dgm:cxn modelId="{C0977AB2-54FB-45E9-AC3F-4920041249CC}" srcId="{D68DF11F-D5B7-4601-898E-81DEB627D9BA}" destId="{056EE652-81B5-43C6-8B91-FDAEE38184CE}" srcOrd="1" destOrd="0" parTransId="{EFCB1FB2-0DDF-44A2-B19E-ED7E0D04ABAF}" sibTransId="{D3F11EB1-3D9F-4896-8A81-543D06B854E0}"/>
    <dgm:cxn modelId="{E9B859D5-F9DA-4453-9DD4-B5A8FCDDBD2C}" type="presOf" srcId="{05093A40-ED5E-4FE1-AFEE-0CDDD515269E}" destId="{44F00DB0-13D9-4A4E-A350-501647F9000C}" srcOrd="0" destOrd="0" presId="urn:microsoft.com/office/officeart/2005/8/layout/hierarchy1"/>
    <dgm:cxn modelId="{36BA9A41-9D9E-40C4-9CAE-84303EF86E1E}" type="presParOf" srcId="{65795695-6354-4BAF-A904-25445F1D0D65}" destId="{DED00AA4-1707-4236-A1BD-B8B61A8A43ED}" srcOrd="0" destOrd="0" presId="urn:microsoft.com/office/officeart/2005/8/layout/hierarchy1"/>
    <dgm:cxn modelId="{422AD714-7B36-46C2-8A80-56960DFA7FFF}" type="presParOf" srcId="{DED00AA4-1707-4236-A1BD-B8B61A8A43ED}" destId="{75406A4B-DDBE-42A4-9519-B738C27CF474}" srcOrd="0" destOrd="0" presId="urn:microsoft.com/office/officeart/2005/8/layout/hierarchy1"/>
    <dgm:cxn modelId="{EE634E7C-05D0-471B-AE1B-94089B9CA8C3}" type="presParOf" srcId="{75406A4B-DDBE-42A4-9519-B738C27CF474}" destId="{41DB56EA-5A20-4E2E-882E-98C369E4F30C}" srcOrd="0" destOrd="0" presId="urn:microsoft.com/office/officeart/2005/8/layout/hierarchy1"/>
    <dgm:cxn modelId="{EFE1FDC1-BE35-455C-ACD3-08EA71A10A42}" type="presParOf" srcId="{75406A4B-DDBE-42A4-9519-B738C27CF474}" destId="{44F00DB0-13D9-4A4E-A350-501647F9000C}" srcOrd="1" destOrd="0" presId="urn:microsoft.com/office/officeart/2005/8/layout/hierarchy1"/>
    <dgm:cxn modelId="{E82D7FF8-27D0-46F5-B06C-BB8346FC3B1B}" type="presParOf" srcId="{DED00AA4-1707-4236-A1BD-B8B61A8A43ED}" destId="{C7CE1E72-EB22-4526-A55D-C99699F558E9}" srcOrd="1" destOrd="0" presId="urn:microsoft.com/office/officeart/2005/8/layout/hierarchy1"/>
    <dgm:cxn modelId="{F28FC672-7DF8-44E6-A781-59C447FFFA23}" type="presParOf" srcId="{65795695-6354-4BAF-A904-25445F1D0D65}" destId="{40FF9EC7-3AC9-4F80-8544-F8113FF61692}" srcOrd="1" destOrd="0" presId="urn:microsoft.com/office/officeart/2005/8/layout/hierarchy1"/>
    <dgm:cxn modelId="{172EC492-64FD-42FA-BE3B-8CFF434BFBDF}" type="presParOf" srcId="{40FF9EC7-3AC9-4F80-8544-F8113FF61692}" destId="{72F51CA6-DC23-4E95-865E-112C870D8AD3}" srcOrd="0" destOrd="0" presId="urn:microsoft.com/office/officeart/2005/8/layout/hierarchy1"/>
    <dgm:cxn modelId="{D6F505B6-A364-4B97-986A-36052D1C9535}" type="presParOf" srcId="{72F51CA6-DC23-4E95-865E-112C870D8AD3}" destId="{F3A285E3-5B94-467D-B949-390659DFECD8}" srcOrd="0" destOrd="0" presId="urn:microsoft.com/office/officeart/2005/8/layout/hierarchy1"/>
    <dgm:cxn modelId="{7C2F0B4C-9A25-42B9-935F-704C29427BF5}" type="presParOf" srcId="{72F51CA6-DC23-4E95-865E-112C870D8AD3}" destId="{DC0959B4-4644-4F6E-A726-D4DCA8569C94}" srcOrd="1" destOrd="0" presId="urn:microsoft.com/office/officeart/2005/8/layout/hierarchy1"/>
    <dgm:cxn modelId="{A012E783-8607-4266-813F-52E81913E675}" type="presParOf" srcId="{40FF9EC7-3AC9-4F80-8544-F8113FF61692}" destId="{EB8E5639-9021-4231-8614-DFB93EC68DB4}" srcOrd="1" destOrd="0" presId="urn:microsoft.com/office/officeart/2005/8/layout/hierarchy1"/>
    <dgm:cxn modelId="{08F162E0-FAFB-4801-B6EC-4A4F66F2340B}" type="presParOf" srcId="{65795695-6354-4BAF-A904-25445F1D0D65}" destId="{E5203555-D39E-4351-9294-1DB964C303E4}" srcOrd="2" destOrd="0" presId="urn:microsoft.com/office/officeart/2005/8/layout/hierarchy1"/>
    <dgm:cxn modelId="{1C6C999E-E4D4-46DE-9EEB-5B7A011D0683}" type="presParOf" srcId="{E5203555-D39E-4351-9294-1DB964C303E4}" destId="{CE708CC0-4AF7-446C-B258-F30264200C40}" srcOrd="0" destOrd="0" presId="urn:microsoft.com/office/officeart/2005/8/layout/hierarchy1"/>
    <dgm:cxn modelId="{EFF39EFE-319E-4C38-80E9-15B64253F854}" type="presParOf" srcId="{CE708CC0-4AF7-446C-B258-F30264200C40}" destId="{F2AA13BC-4F18-4E34-9A26-F859255A3B04}" srcOrd="0" destOrd="0" presId="urn:microsoft.com/office/officeart/2005/8/layout/hierarchy1"/>
    <dgm:cxn modelId="{6E17D244-FA5D-4C76-940A-F6BDFE009F2E}" type="presParOf" srcId="{CE708CC0-4AF7-446C-B258-F30264200C40}" destId="{73EAE5C2-AB3B-4038-9509-A8BE4C26CE93}" srcOrd="1" destOrd="0" presId="urn:microsoft.com/office/officeart/2005/8/layout/hierarchy1"/>
    <dgm:cxn modelId="{DE74F168-9C83-4185-AAB7-22371A88D28D}" type="presParOf" srcId="{E5203555-D39E-4351-9294-1DB964C303E4}" destId="{A8AD7748-0637-4568-B149-0AB323A5E569}" srcOrd="1" destOrd="0" presId="urn:microsoft.com/office/officeart/2005/8/layout/hierarchy1"/>
    <dgm:cxn modelId="{8C11431D-685E-4856-99A7-AC295305603C}" type="presParOf" srcId="{65795695-6354-4BAF-A904-25445F1D0D65}" destId="{AB6370D4-DDB8-4A1C-9B86-D25B7D605677}" srcOrd="3" destOrd="0" presId="urn:microsoft.com/office/officeart/2005/8/layout/hierarchy1"/>
    <dgm:cxn modelId="{B3A4C8AC-B93F-4FA0-99D8-00D656F565FB}" type="presParOf" srcId="{AB6370D4-DDB8-4A1C-9B86-D25B7D605677}" destId="{A7E9ADC8-D9E5-4746-87A4-45FEBE525876}" srcOrd="0" destOrd="0" presId="urn:microsoft.com/office/officeart/2005/8/layout/hierarchy1"/>
    <dgm:cxn modelId="{8AABFC69-B672-4B65-9473-50E21FBEF309}" type="presParOf" srcId="{A7E9ADC8-D9E5-4746-87A4-45FEBE525876}" destId="{3EF4806C-2CFA-4F90-8B2B-FC1425CF05A8}" srcOrd="0" destOrd="0" presId="urn:microsoft.com/office/officeart/2005/8/layout/hierarchy1"/>
    <dgm:cxn modelId="{6420F809-64B9-4083-8939-28A355F0B73C}" type="presParOf" srcId="{A7E9ADC8-D9E5-4746-87A4-45FEBE525876}" destId="{6ADA291F-69B7-4BCB-A59F-4E5369C28664}" srcOrd="1" destOrd="0" presId="urn:microsoft.com/office/officeart/2005/8/layout/hierarchy1"/>
    <dgm:cxn modelId="{0DE64330-BDA5-4046-AEE7-AE2559D57408}" type="presParOf" srcId="{AB6370D4-DDB8-4A1C-9B86-D25B7D605677}" destId="{89D39680-B4AC-405C-B6DA-3BF45B2DB0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CD197A-37AA-46E3-AEB9-DCDA87F1797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DA41BB-D333-40C0-A18C-E558DC39BFAF}">
      <dgm:prSet/>
      <dgm:spPr/>
      <dgm:t>
        <a:bodyPr/>
        <a:lstStyle/>
        <a:p>
          <a:r>
            <a:rPr lang="zh-TW"/>
            <a:t>1.釋放緩存</a:t>
          </a:r>
          <a:endParaRPr lang="en-US"/>
        </a:p>
      </dgm:t>
    </dgm:pt>
    <dgm:pt modelId="{FE78AFA5-096B-4498-97D0-41E3D48A4C7D}" type="parTrans" cxnId="{FBE01CE0-2F54-4F11-A033-DB1B3A05E068}">
      <dgm:prSet/>
      <dgm:spPr/>
      <dgm:t>
        <a:bodyPr/>
        <a:lstStyle/>
        <a:p>
          <a:endParaRPr lang="en-US"/>
        </a:p>
      </dgm:t>
    </dgm:pt>
    <dgm:pt modelId="{DE7711AF-E6A6-49D6-B6B1-9B01B6006F60}" type="sibTrans" cxnId="{FBE01CE0-2F54-4F11-A033-DB1B3A05E068}">
      <dgm:prSet/>
      <dgm:spPr/>
      <dgm:t>
        <a:bodyPr/>
        <a:lstStyle/>
        <a:p>
          <a:endParaRPr lang="en-US"/>
        </a:p>
      </dgm:t>
    </dgm:pt>
    <dgm:pt modelId="{13F5DFBF-2850-4764-B643-03CDA7B1F91A}">
      <dgm:prSet/>
      <dgm:spPr/>
      <dgm:t>
        <a:bodyPr/>
        <a:lstStyle/>
        <a:p>
          <a:r>
            <a:rPr lang="zh-TW"/>
            <a:t>2.加速刷新瀏覽頁面</a:t>
          </a:r>
          <a:endParaRPr lang="en-US"/>
        </a:p>
      </dgm:t>
    </dgm:pt>
    <dgm:pt modelId="{86B2C934-DBE9-4EAB-B56A-717314806CF2}" type="parTrans" cxnId="{954414D1-C909-4E79-8D7F-767C7947093A}">
      <dgm:prSet/>
      <dgm:spPr/>
      <dgm:t>
        <a:bodyPr/>
        <a:lstStyle/>
        <a:p>
          <a:endParaRPr lang="en-US"/>
        </a:p>
      </dgm:t>
    </dgm:pt>
    <dgm:pt modelId="{B888A483-1C0D-44BA-B95F-E84FE708D986}" type="sibTrans" cxnId="{954414D1-C909-4E79-8D7F-767C7947093A}">
      <dgm:prSet/>
      <dgm:spPr/>
      <dgm:t>
        <a:bodyPr/>
        <a:lstStyle/>
        <a:p>
          <a:endParaRPr lang="en-US"/>
        </a:p>
      </dgm:t>
    </dgm:pt>
    <dgm:pt modelId="{0EC1B98E-425F-46EB-A092-65336426D2B3}">
      <dgm:prSet/>
      <dgm:spPr/>
      <dgm:t>
        <a:bodyPr/>
        <a:lstStyle/>
        <a:p>
          <a:r>
            <a:rPr lang="zh-TW"/>
            <a:t>3.提高系統效能</a:t>
          </a:r>
          <a:endParaRPr lang="en-US"/>
        </a:p>
      </dgm:t>
    </dgm:pt>
    <dgm:pt modelId="{22D96A7B-5E7A-45CF-B765-A9E9F7A82B6F}" type="parTrans" cxnId="{85D501DD-D401-46FA-A6C6-9E745D16EE48}">
      <dgm:prSet/>
      <dgm:spPr/>
      <dgm:t>
        <a:bodyPr/>
        <a:lstStyle/>
        <a:p>
          <a:endParaRPr lang="en-US"/>
        </a:p>
      </dgm:t>
    </dgm:pt>
    <dgm:pt modelId="{49E87F9D-4B58-463F-BCB4-1C5A95A46CB0}" type="sibTrans" cxnId="{85D501DD-D401-46FA-A6C6-9E745D16EE48}">
      <dgm:prSet/>
      <dgm:spPr/>
      <dgm:t>
        <a:bodyPr/>
        <a:lstStyle/>
        <a:p>
          <a:endParaRPr lang="en-US"/>
        </a:p>
      </dgm:t>
    </dgm:pt>
    <dgm:pt modelId="{8EE0D2B6-02D1-45EA-8A4D-467F73E2601C}" type="pres">
      <dgm:prSet presAssocID="{CBCD197A-37AA-46E3-AEB9-DCDA87F179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4C2630-FA52-4DF5-BB7D-4535A8CEA42F}" type="pres">
      <dgm:prSet presAssocID="{C7DA41BB-D333-40C0-A18C-E558DC39BFAF}" presName="hierRoot1" presStyleCnt="0"/>
      <dgm:spPr/>
    </dgm:pt>
    <dgm:pt modelId="{03CE68E7-B1ED-4449-989E-E14CC17C206E}" type="pres">
      <dgm:prSet presAssocID="{C7DA41BB-D333-40C0-A18C-E558DC39BFAF}" presName="composite" presStyleCnt="0"/>
      <dgm:spPr/>
    </dgm:pt>
    <dgm:pt modelId="{B910A8A2-1D3F-40C0-A67A-730E3AE0223D}" type="pres">
      <dgm:prSet presAssocID="{C7DA41BB-D333-40C0-A18C-E558DC39BFAF}" presName="background" presStyleLbl="node0" presStyleIdx="0" presStyleCnt="3"/>
      <dgm:spPr/>
    </dgm:pt>
    <dgm:pt modelId="{413FE109-B426-47FB-B25A-E5660E1F533A}" type="pres">
      <dgm:prSet presAssocID="{C7DA41BB-D333-40C0-A18C-E558DC39BFAF}" presName="text" presStyleLbl="fgAcc0" presStyleIdx="0" presStyleCnt="3">
        <dgm:presLayoutVars>
          <dgm:chPref val="3"/>
        </dgm:presLayoutVars>
      </dgm:prSet>
      <dgm:spPr/>
    </dgm:pt>
    <dgm:pt modelId="{4CE9FD11-9D09-432B-8319-70BD00EB2F53}" type="pres">
      <dgm:prSet presAssocID="{C7DA41BB-D333-40C0-A18C-E558DC39BFAF}" presName="hierChild2" presStyleCnt="0"/>
      <dgm:spPr/>
    </dgm:pt>
    <dgm:pt modelId="{A2981CFB-9840-4E8B-8003-1E1FB514FD58}" type="pres">
      <dgm:prSet presAssocID="{13F5DFBF-2850-4764-B643-03CDA7B1F91A}" presName="hierRoot1" presStyleCnt="0"/>
      <dgm:spPr/>
    </dgm:pt>
    <dgm:pt modelId="{4ADC515D-B4C4-4364-AF1B-F6B8CA0FD355}" type="pres">
      <dgm:prSet presAssocID="{13F5DFBF-2850-4764-B643-03CDA7B1F91A}" presName="composite" presStyleCnt="0"/>
      <dgm:spPr/>
    </dgm:pt>
    <dgm:pt modelId="{53DAFB8D-02A5-4280-AC83-39FB52544DAC}" type="pres">
      <dgm:prSet presAssocID="{13F5DFBF-2850-4764-B643-03CDA7B1F91A}" presName="background" presStyleLbl="node0" presStyleIdx="1" presStyleCnt="3"/>
      <dgm:spPr/>
    </dgm:pt>
    <dgm:pt modelId="{57996703-9896-4071-AFDE-013200692958}" type="pres">
      <dgm:prSet presAssocID="{13F5DFBF-2850-4764-B643-03CDA7B1F91A}" presName="text" presStyleLbl="fgAcc0" presStyleIdx="1" presStyleCnt="3">
        <dgm:presLayoutVars>
          <dgm:chPref val="3"/>
        </dgm:presLayoutVars>
      </dgm:prSet>
      <dgm:spPr/>
    </dgm:pt>
    <dgm:pt modelId="{30FFD76F-C084-4EBB-AB81-C3D747F8DA3E}" type="pres">
      <dgm:prSet presAssocID="{13F5DFBF-2850-4764-B643-03CDA7B1F91A}" presName="hierChild2" presStyleCnt="0"/>
      <dgm:spPr/>
    </dgm:pt>
    <dgm:pt modelId="{2A6A8451-9C57-43AB-9C0A-862F92BAD5EA}" type="pres">
      <dgm:prSet presAssocID="{0EC1B98E-425F-46EB-A092-65336426D2B3}" presName="hierRoot1" presStyleCnt="0"/>
      <dgm:spPr/>
    </dgm:pt>
    <dgm:pt modelId="{41807D97-FC49-40F8-BD50-0B566BE33E97}" type="pres">
      <dgm:prSet presAssocID="{0EC1B98E-425F-46EB-A092-65336426D2B3}" presName="composite" presStyleCnt="0"/>
      <dgm:spPr/>
    </dgm:pt>
    <dgm:pt modelId="{D288FEFC-CF89-4DD1-B6FF-4090D32CEE4B}" type="pres">
      <dgm:prSet presAssocID="{0EC1B98E-425F-46EB-A092-65336426D2B3}" presName="background" presStyleLbl="node0" presStyleIdx="2" presStyleCnt="3"/>
      <dgm:spPr/>
    </dgm:pt>
    <dgm:pt modelId="{5497FD7F-2F5B-4EC1-B283-EC37DE24ABCE}" type="pres">
      <dgm:prSet presAssocID="{0EC1B98E-425F-46EB-A092-65336426D2B3}" presName="text" presStyleLbl="fgAcc0" presStyleIdx="2" presStyleCnt="3">
        <dgm:presLayoutVars>
          <dgm:chPref val="3"/>
        </dgm:presLayoutVars>
      </dgm:prSet>
      <dgm:spPr/>
    </dgm:pt>
    <dgm:pt modelId="{760C8689-D4E6-4E08-A1C2-7085C9C6BBAF}" type="pres">
      <dgm:prSet presAssocID="{0EC1B98E-425F-46EB-A092-65336426D2B3}" presName="hierChild2" presStyleCnt="0"/>
      <dgm:spPr/>
    </dgm:pt>
  </dgm:ptLst>
  <dgm:cxnLst>
    <dgm:cxn modelId="{E13B2503-A1EB-4694-AD6F-7B16B4EA9214}" type="presOf" srcId="{0EC1B98E-425F-46EB-A092-65336426D2B3}" destId="{5497FD7F-2F5B-4EC1-B283-EC37DE24ABCE}" srcOrd="0" destOrd="0" presId="urn:microsoft.com/office/officeart/2005/8/layout/hierarchy1"/>
    <dgm:cxn modelId="{8BBBCA37-81BA-4D0E-B827-DABE44424F17}" type="presOf" srcId="{CBCD197A-37AA-46E3-AEB9-DCDA87F1797B}" destId="{8EE0D2B6-02D1-45EA-8A4D-467F73E2601C}" srcOrd="0" destOrd="0" presId="urn:microsoft.com/office/officeart/2005/8/layout/hierarchy1"/>
    <dgm:cxn modelId="{972D0F52-2792-4BF8-AAF2-0A073E61F869}" type="presOf" srcId="{13F5DFBF-2850-4764-B643-03CDA7B1F91A}" destId="{57996703-9896-4071-AFDE-013200692958}" srcOrd="0" destOrd="0" presId="urn:microsoft.com/office/officeart/2005/8/layout/hierarchy1"/>
    <dgm:cxn modelId="{954414D1-C909-4E79-8D7F-767C7947093A}" srcId="{CBCD197A-37AA-46E3-AEB9-DCDA87F1797B}" destId="{13F5DFBF-2850-4764-B643-03CDA7B1F91A}" srcOrd="1" destOrd="0" parTransId="{86B2C934-DBE9-4EAB-B56A-717314806CF2}" sibTransId="{B888A483-1C0D-44BA-B95F-E84FE708D986}"/>
    <dgm:cxn modelId="{85D501DD-D401-46FA-A6C6-9E745D16EE48}" srcId="{CBCD197A-37AA-46E3-AEB9-DCDA87F1797B}" destId="{0EC1B98E-425F-46EB-A092-65336426D2B3}" srcOrd="2" destOrd="0" parTransId="{22D96A7B-5E7A-45CF-B765-A9E9F7A82B6F}" sibTransId="{49E87F9D-4B58-463F-BCB4-1C5A95A46CB0}"/>
    <dgm:cxn modelId="{FBE01CE0-2F54-4F11-A033-DB1B3A05E068}" srcId="{CBCD197A-37AA-46E3-AEB9-DCDA87F1797B}" destId="{C7DA41BB-D333-40C0-A18C-E558DC39BFAF}" srcOrd="0" destOrd="0" parTransId="{FE78AFA5-096B-4498-97D0-41E3D48A4C7D}" sibTransId="{DE7711AF-E6A6-49D6-B6B1-9B01B6006F60}"/>
    <dgm:cxn modelId="{60473FEE-715B-4937-8BCF-045257903B81}" type="presOf" srcId="{C7DA41BB-D333-40C0-A18C-E558DC39BFAF}" destId="{413FE109-B426-47FB-B25A-E5660E1F533A}" srcOrd="0" destOrd="0" presId="urn:microsoft.com/office/officeart/2005/8/layout/hierarchy1"/>
    <dgm:cxn modelId="{8329CF5E-3FFF-4B6F-A389-C646B3F17B73}" type="presParOf" srcId="{8EE0D2B6-02D1-45EA-8A4D-467F73E2601C}" destId="{FE4C2630-FA52-4DF5-BB7D-4535A8CEA42F}" srcOrd="0" destOrd="0" presId="urn:microsoft.com/office/officeart/2005/8/layout/hierarchy1"/>
    <dgm:cxn modelId="{7157E8E0-9D5F-47E3-96B6-D82D04021CAD}" type="presParOf" srcId="{FE4C2630-FA52-4DF5-BB7D-4535A8CEA42F}" destId="{03CE68E7-B1ED-4449-989E-E14CC17C206E}" srcOrd="0" destOrd="0" presId="urn:microsoft.com/office/officeart/2005/8/layout/hierarchy1"/>
    <dgm:cxn modelId="{0756B6E5-AD81-42EC-BA43-506BCF616925}" type="presParOf" srcId="{03CE68E7-B1ED-4449-989E-E14CC17C206E}" destId="{B910A8A2-1D3F-40C0-A67A-730E3AE0223D}" srcOrd="0" destOrd="0" presId="urn:microsoft.com/office/officeart/2005/8/layout/hierarchy1"/>
    <dgm:cxn modelId="{61F70D2E-7B19-4FCB-8A07-08B1076FB915}" type="presParOf" srcId="{03CE68E7-B1ED-4449-989E-E14CC17C206E}" destId="{413FE109-B426-47FB-B25A-E5660E1F533A}" srcOrd="1" destOrd="0" presId="urn:microsoft.com/office/officeart/2005/8/layout/hierarchy1"/>
    <dgm:cxn modelId="{D07E1E5C-38B9-4EAE-913C-DF3563EC7613}" type="presParOf" srcId="{FE4C2630-FA52-4DF5-BB7D-4535A8CEA42F}" destId="{4CE9FD11-9D09-432B-8319-70BD00EB2F53}" srcOrd="1" destOrd="0" presId="urn:microsoft.com/office/officeart/2005/8/layout/hierarchy1"/>
    <dgm:cxn modelId="{D6F1895A-CFFA-4ECC-B671-60940505389B}" type="presParOf" srcId="{8EE0D2B6-02D1-45EA-8A4D-467F73E2601C}" destId="{A2981CFB-9840-4E8B-8003-1E1FB514FD58}" srcOrd="1" destOrd="0" presId="urn:microsoft.com/office/officeart/2005/8/layout/hierarchy1"/>
    <dgm:cxn modelId="{1383E636-9207-451D-86C3-78CFB868FED0}" type="presParOf" srcId="{A2981CFB-9840-4E8B-8003-1E1FB514FD58}" destId="{4ADC515D-B4C4-4364-AF1B-F6B8CA0FD355}" srcOrd="0" destOrd="0" presId="urn:microsoft.com/office/officeart/2005/8/layout/hierarchy1"/>
    <dgm:cxn modelId="{E959433A-4327-41E2-8711-81D3258EFCF9}" type="presParOf" srcId="{4ADC515D-B4C4-4364-AF1B-F6B8CA0FD355}" destId="{53DAFB8D-02A5-4280-AC83-39FB52544DAC}" srcOrd="0" destOrd="0" presId="urn:microsoft.com/office/officeart/2005/8/layout/hierarchy1"/>
    <dgm:cxn modelId="{8316F149-A414-4ADC-903A-F206E5819F5C}" type="presParOf" srcId="{4ADC515D-B4C4-4364-AF1B-F6B8CA0FD355}" destId="{57996703-9896-4071-AFDE-013200692958}" srcOrd="1" destOrd="0" presId="urn:microsoft.com/office/officeart/2005/8/layout/hierarchy1"/>
    <dgm:cxn modelId="{49059796-CDB3-4FD1-8F37-F5D3F6AAEA9E}" type="presParOf" srcId="{A2981CFB-9840-4E8B-8003-1E1FB514FD58}" destId="{30FFD76F-C084-4EBB-AB81-C3D747F8DA3E}" srcOrd="1" destOrd="0" presId="urn:microsoft.com/office/officeart/2005/8/layout/hierarchy1"/>
    <dgm:cxn modelId="{D6AF7F49-5096-44DC-9924-D97456F98EAB}" type="presParOf" srcId="{8EE0D2B6-02D1-45EA-8A4D-467F73E2601C}" destId="{2A6A8451-9C57-43AB-9C0A-862F92BAD5EA}" srcOrd="2" destOrd="0" presId="urn:microsoft.com/office/officeart/2005/8/layout/hierarchy1"/>
    <dgm:cxn modelId="{F8C2E6C7-87F1-4A67-BE41-67F9A9EFBA98}" type="presParOf" srcId="{2A6A8451-9C57-43AB-9C0A-862F92BAD5EA}" destId="{41807D97-FC49-40F8-BD50-0B566BE33E97}" srcOrd="0" destOrd="0" presId="urn:microsoft.com/office/officeart/2005/8/layout/hierarchy1"/>
    <dgm:cxn modelId="{0E2F2DF2-2E9C-47B2-96C1-35B73F11D2A0}" type="presParOf" srcId="{41807D97-FC49-40F8-BD50-0B566BE33E97}" destId="{D288FEFC-CF89-4DD1-B6FF-4090D32CEE4B}" srcOrd="0" destOrd="0" presId="urn:microsoft.com/office/officeart/2005/8/layout/hierarchy1"/>
    <dgm:cxn modelId="{B6657C77-5E45-47A8-9DD2-0C6CDE035C53}" type="presParOf" srcId="{41807D97-FC49-40F8-BD50-0B566BE33E97}" destId="{5497FD7F-2F5B-4EC1-B283-EC37DE24ABCE}" srcOrd="1" destOrd="0" presId="urn:microsoft.com/office/officeart/2005/8/layout/hierarchy1"/>
    <dgm:cxn modelId="{96A05ACD-FB6C-41D1-AEBF-5E7387F4AD1F}" type="presParOf" srcId="{2A6A8451-9C57-43AB-9C0A-862F92BAD5EA}" destId="{760C8689-D4E6-4E08-A1C2-7085C9C6BB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0D70BF-0778-4EB5-8E0A-6F862647A7C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3F6A36-A370-4D69-9B16-1EA43B154379}">
      <dgm:prSet/>
      <dgm:spPr/>
      <dgm:t>
        <a:bodyPr/>
        <a:lstStyle/>
        <a:p>
          <a:r>
            <a:rPr lang="zh-TW"/>
            <a:t>1.隨時注意所關注課程之名額</a:t>
          </a:r>
          <a:endParaRPr lang="en-US"/>
        </a:p>
      </dgm:t>
    </dgm:pt>
    <dgm:pt modelId="{468786FB-3662-47C2-9192-5E0BEF390E77}" type="parTrans" cxnId="{C263A534-B2DD-4D5A-8426-4B5589ACAAA3}">
      <dgm:prSet/>
      <dgm:spPr/>
      <dgm:t>
        <a:bodyPr/>
        <a:lstStyle/>
        <a:p>
          <a:endParaRPr lang="en-US"/>
        </a:p>
      </dgm:t>
    </dgm:pt>
    <dgm:pt modelId="{C64AB9EF-638F-4A66-BA85-68330969765B}" type="sibTrans" cxnId="{C263A534-B2DD-4D5A-8426-4B5589ACAAA3}">
      <dgm:prSet/>
      <dgm:spPr/>
      <dgm:t>
        <a:bodyPr/>
        <a:lstStyle/>
        <a:p>
          <a:endParaRPr lang="en-US"/>
        </a:p>
      </dgm:t>
    </dgm:pt>
    <dgm:pt modelId="{9DD0E2DF-ECC8-4698-9D09-680DF3046237}">
      <dgm:prSet/>
      <dgm:spPr/>
      <dgm:t>
        <a:bodyPr/>
        <a:lstStyle/>
        <a:p>
          <a:r>
            <a:rPr lang="zh-TW"/>
            <a:t>2.該課一有空缺就立即通知使用者</a:t>
          </a:r>
          <a:endParaRPr lang="en-US"/>
        </a:p>
      </dgm:t>
    </dgm:pt>
    <dgm:pt modelId="{06A011B3-7B78-40DF-8095-9AE4B2060D33}" type="parTrans" cxnId="{5FACA98F-9505-4451-B892-B76CB51B6D15}">
      <dgm:prSet/>
      <dgm:spPr/>
      <dgm:t>
        <a:bodyPr/>
        <a:lstStyle/>
        <a:p>
          <a:endParaRPr lang="en-US"/>
        </a:p>
      </dgm:t>
    </dgm:pt>
    <dgm:pt modelId="{2F64310F-95FB-4ED9-92BE-E6BBB712ACCC}" type="sibTrans" cxnId="{5FACA98F-9505-4451-B892-B76CB51B6D15}">
      <dgm:prSet/>
      <dgm:spPr/>
      <dgm:t>
        <a:bodyPr/>
        <a:lstStyle/>
        <a:p>
          <a:endParaRPr lang="en-US"/>
        </a:p>
      </dgm:t>
    </dgm:pt>
    <dgm:pt modelId="{8D6609EF-1893-48E2-A614-FF485D0502E6}" type="pres">
      <dgm:prSet presAssocID="{AC0D70BF-0778-4EB5-8E0A-6F862647A7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F595A5-0B46-4DE1-8413-4038FEC7524E}" type="pres">
      <dgm:prSet presAssocID="{A63F6A36-A370-4D69-9B16-1EA43B154379}" presName="hierRoot1" presStyleCnt="0"/>
      <dgm:spPr/>
    </dgm:pt>
    <dgm:pt modelId="{032BBEDB-0ACF-45A3-884A-EF85BAD099B0}" type="pres">
      <dgm:prSet presAssocID="{A63F6A36-A370-4D69-9B16-1EA43B154379}" presName="composite" presStyleCnt="0"/>
      <dgm:spPr/>
    </dgm:pt>
    <dgm:pt modelId="{2EBF17C0-46DD-4DDA-B859-928E07EA7960}" type="pres">
      <dgm:prSet presAssocID="{A63F6A36-A370-4D69-9B16-1EA43B154379}" presName="background" presStyleLbl="node0" presStyleIdx="0" presStyleCnt="2"/>
      <dgm:spPr/>
    </dgm:pt>
    <dgm:pt modelId="{7182AC74-166A-4942-814A-63434A662837}" type="pres">
      <dgm:prSet presAssocID="{A63F6A36-A370-4D69-9B16-1EA43B154379}" presName="text" presStyleLbl="fgAcc0" presStyleIdx="0" presStyleCnt="2">
        <dgm:presLayoutVars>
          <dgm:chPref val="3"/>
        </dgm:presLayoutVars>
      </dgm:prSet>
      <dgm:spPr/>
    </dgm:pt>
    <dgm:pt modelId="{13F1B3C3-6EAD-4317-A57C-1B435AE67D7D}" type="pres">
      <dgm:prSet presAssocID="{A63F6A36-A370-4D69-9B16-1EA43B154379}" presName="hierChild2" presStyleCnt="0"/>
      <dgm:spPr/>
    </dgm:pt>
    <dgm:pt modelId="{E0943647-7BEF-4DBC-8DEA-BF1740EA2B74}" type="pres">
      <dgm:prSet presAssocID="{9DD0E2DF-ECC8-4698-9D09-680DF3046237}" presName="hierRoot1" presStyleCnt="0"/>
      <dgm:spPr/>
    </dgm:pt>
    <dgm:pt modelId="{72F02F8B-9889-4CAC-AA8F-D718728EF368}" type="pres">
      <dgm:prSet presAssocID="{9DD0E2DF-ECC8-4698-9D09-680DF3046237}" presName="composite" presStyleCnt="0"/>
      <dgm:spPr/>
    </dgm:pt>
    <dgm:pt modelId="{29884F1B-EC39-41B0-A3E6-B8D6F1F9BB7B}" type="pres">
      <dgm:prSet presAssocID="{9DD0E2DF-ECC8-4698-9D09-680DF3046237}" presName="background" presStyleLbl="node0" presStyleIdx="1" presStyleCnt="2"/>
      <dgm:spPr/>
    </dgm:pt>
    <dgm:pt modelId="{1A8599A6-49B7-4ADC-8F4B-CE41DDD58CB4}" type="pres">
      <dgm:prSet presAssocID="{9DD0E2DF-ECC8-4698-9D09-680DF3046237}" presName="text" presStyleLbl="fgAcc0" presStyleIdx="1" presStyleCnt="2">
        <dgm:presLayoutVars>
          <dgm:chPref val="3"/>
        </dgm:presLayoutVars>
      </dgm:prSet>
      <dgm:spPr/>
    </dgm:pt>
    <dgm:pt modelId="{1D0AAE31-F751-4AAE-A1FE-984E765CFDFF}" type="pres">
      <dgm:prSet presAssocID="{9DD0E2DF-ECC8-4698-9D09-680DF3046237}" presName="hierChild2" presStyleCnt="0"/>
      <dgm:spPr/>
    </dgm:pt>
  </dgm:ptLst>
  <dgm:cxnLst>
    <dgm:cxn modelId="{EF9BA22D-98F3-4D04-BD1A-4C16ACBC744F}" type="presOf" srcId="{AC0D70BF-0778-4EB5-8E0A-6F862647A7CD}" destId="{8D6609EF-1893-48E2-A614-FF485D0502E6}" srcOrd="0" destOrd="0" presId="urn:microsoft.com/office/officeart/2005/8/layout/hierarchy1"/>
    <dgm:cxn modelId="{C263A534-B2DD-4D5A-8426-4B5589ACAAA3}" srcId="{AC0D70BF-0778-4EB5-8E0A-6F862647A7CD}" destId="{A63F6A36-A370-4D69-9B16-1EA43B154379}" srcOrd="0" destOrd="0" parTransId="{468786FB-3662-47C2-9192-5E0BEF390E77}" sibTransId="{C64AB9EF-638F-4A66-BA85-68330969765B}"/>
    <dgm:cxn modelId="{530C354B-E97F-4627-BB07-000EF7AAA967}" type="presOf" srcId="{9DD0E2DF-ECC8-4698-9D09-680DF3046237}" destId="{1A8599A6-49B7-4ADC-8F4B-CE41DDD58CB4}" srcOrd="0" destOrd="0" presId="urn:microsoft.com/office/officeart/2005/8/layout/hierarchy1"/>
    <dgm:cxn modelId="{5FACA98F-9505-4451-B892-B76CB51B6D15}" srcId="{AC0D70BF-0778-4EB5-8E0A-6F862647A7CD}" destId="{9DD0E2DF-ECC8-4698-9D09-680DF3046237}" srcOrd="1" destOrd="0" parTransId="{06A011B3-7B78-40DF-8095-9AE4B2060D33}" sibTransId="{2F64310F-95FB-4ED9-92BE-E6BBB712ACCC}"/>
    <dgm:cxn modelId="{66B6C399-08E8-4DBA-AFC2-26FE6235B832}" type="presOf" srcId="{A63F6A36-A370-4D69-9B16-1EA43B154379}" destId="{7182AC74-166A-4942-814A-63434A662837}" srcOrd="0" destOrd="0" presId="urn:microsoft.com/office/officeart/2005/8/layout/hierarchy1"/>
    <dgm:cxn modelId="{4B88685F-D3E0-4AE4-8278-F109234FBE51}" type="presParOf" srcId="{8D6609EF-1893-48E2-A614-FF485D0502E6}" destId="{F1F595A5-0B46-4DE1-8413-4038FEC7524E}" srcOrd="0" destOrd="0" presId="urn:microsoft.com/office/officeart/2005/8/layout/hierarchy1"/>
    <dgm:cxn modelId="{F95FAFC0-DB54-473E-A6DC-A3C7D9287BEB}" type="presParOf" srcId="{F1F595A5-0B46-4DE1-8413-4038FEC7524E}" destId="{032BBEDB-0ACF-45A3-884A-EF85BAD099B0}" srcOrd="0" destOrd="0" presId="urn:microsoft.com/office/officeart/2005/8/layout/hierarchy1"/>
    <dgm:cxn modelId="{35B2E19B-EA8D-477E-87A3-579306AD5807}" type="presParOf" srcId="{032BBEDB-0ACF-45A3-884A-EF85BAD099B0}" destId="{2EBF17C0-46DD-4DDA-B859-928E07EA7960}" srcOrd="0" destOrd="0" presId="urn:microsoft.com/office/officeart/2005/8/layout/hierarchy1"/>
    <dgm:cxn modelId="{7AA6D862-FD8A-4381-903B-B6F768459D89}" type="presParOf" srcId="{032BBEDB-0ACF-45A3-884A-EF85BAD099B0}" destId="{7182AC74-166A-4942-814A-63434A662837}" srcOrd="1" destOrd="0" presId="urn:microsoft.com/office/officeart/2005/8/layout/hierarchy1"/>
    <dgm:cxn modelId="{9262B680-879C-46F1-A0CD-3C93017F818D}" type="presParOf" srcId="{F1F595A5-0B46-4DE1-8413-4038FEC7524E}" destId="{13F1B3C3-6EAD-4317-A57C-1B435AE67D7D}" srcOrd="1" destOrd="0" presId="urn:microsoft.com/office/officeart/2005/8/layout/hierarchy1"/>
    <dgm:cxn modelId="{733D70EB-BFAF-4B73-8C11-690FC44F40EC}" type="presParOf" srcId="{8D6609EF-1893-48E2-A614-FF485D0502E6}" destId="{E0943647-7BEF-4DBC-8DEA-BF1740EA2B74}" srcOrd="1" destOrd="0" presId="urn:microsoft.com/office/officeart/2005/8/layout/hierarchy1"/>
    <dgm:cxn modelId="{C1C12F8B-338D-4E18-B634-41C107A4BFF2}" type="presParOf" srcId="{E0943647-7BEF-4DBC-8DEA-BF1740EA2B74}" destId="{72F02F8B-9889-4CAC-AA8F-D718728EF368}" srcOrd="0" destOrd="0" presId="urn:microsoft.com/office/officeart/2005/8/layout/hierarchy1"/>
    <dgm:cxn modelId="{249837C0-98F5-4540-BAFD-0BB5358D92FD}" type="presParOf" srcId="{72F02F8B-9889-4CAC-AA8F-D718728EF368}" destId="{29884F1B-EC39-41B0-A3E6-B8D6F1F9BB7B}" srcOrd="0" destOrd="0" presId="urn:microsoft.com/office/officeart/2005/8/layout/hierarchy1"/>
    <dgm:cxn modelId="{F6C28CAF-94DD-453D-9530-8AAF19E15071}" type="presParOf" srcId="{72F02F8B-9889-4CAC-AA8F-D718728EF368}" destId="{1A8599A6-49B7-4ADC-8F4B-CE41DDD58CB4}" srcOrd="1" destOrd="0" presId="urn:microsoft.com/office/officeart/2005/8/layout/hierarchy1"/>
    <dgm:cxn modelId="{3B4A32AB-6649-44EE-B0E4-A80DA93C06C3}" type="presParOf" srcId="{E0943647-7BEF-4DBC-8DEA-BF1740EA2B74}" destId="{1D0AAE31-F751-4AAE-A1FE-984E765CFD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70D10E-3D28-48EA-9660-FEB455BF1E0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9F6F66-E4BE-4EAD-8880-5910C3BEB2B5}">
      <dgm:prSet/>
      <dgm:spPr/>
      <dgm:t>
        <a:bodyPr/>
        <a:lstStyle/>
        <a:p>
          <a:r>
            <a:rPr lang="zh-TW"/>
            <a:t>1.課程交換看板</a:t>
          </a:r>
          <a:endParaRPr lang="en-US"/>
        </a:p>
      </dgm:t>
    </dgm:pt>
    <dgm:pt modelId="{363D621F-6E95-4DB4-8D20-6454318A1A17}" type="parTrans" cxnId="{62FD243E-8921-4090-ACB8-D34F333C1940}">
      <dgm:prSet/>
      <dgm:spPr/>
      <dgm:t>
        <a:bodyPr/>
        <a:lstStyle/>
        <a:p>
          <a:endParaRPr lang="en-US"/>
        </a:p>
      </dgm:t>
    </dgm:pt>
    <dgm:pt modelId="{4B0E8D86-7E64-4FC3-956F-2DF548F8410A}" type="sibTrans" cxnId="{62FD243E-8921-4090-ACB8-D34F333C1940}">
      <dgm:prSet/>
      <dgm:spPr/>
      <dgm:t>
        <a:bodyPr/>
        <a:lstStyle/>
        <a:p>
          <a:endParaRPr lang="en-US"/>
        </a:p>
      </dgm:t>
    </dgm:pt>
    <dgm:pt modelId="{F8672713-7AD8-4669-B4C4-794F81AB2887}">
      <dgm:prSet/>
      <dgm:spPr/>
      <dgm:t>
        <a:bodyPr/>
        <a:lstStyle/>
        <a:p>
          <a:r>
            <a:rPr lang="zh-TW"/>
            <a:t>2.可1對1式的換課</a:t>
          </a:r>
          <a:endParaRPr lang="en-US"/>
        </a:p>
      </dgm:t>
    </dgm:pt>
    <dgm:pt modelId="{AA08C67E-6559-4C8A-9B2F-13F93E53A864}" type="parTrans" cxnId="{6001FE2D-89D4-4A7B-B7AF-223D261E5318}">
      <dgm:prSet/>
      <dgm:spPr/>
      <dgm:t>
        <a:bodyPr/>
        <a:lstStyle/>
        <a:p>
          <a:endParaRPr lang="en-US"/>
        </a:p>
      </dgm:t>
    </dgm:pt>
    <dgm:pt modelId="{2BB75138-4D37-45A4-8D51-ECA62A8DEA03}" type="sibTrans" cxnId="{6001FE2D-89D4-4A7B-B7AF-223D261E5318}">
      <dgm:prSet/>
      <dgm:spPr/>
      <dgm:t>
        <a:bodyPr/>
        <a:lstStyle/>
        <a:p>
          <a:endParaRPr lang="en-US"/>
        </a:p>
      </dgm:t>
    </dgm:pt>
    <dgm:pt modelId="{E74FAE4F-5A31-4226-A602-55ADE0A95445}" type="pres">
      <dgm:prSet presAssocID="{B270D10E-3D28-48EA-9660-FEB455BF1E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38FD5D-721C-4232-9F2A-59ED1BF63CDB}" type="pres">
      <dgm:prSet presAssocID="{B49F6F66-E4BE-4EAD-8880-5910C3BEB2B5}" presName="hierRoot1" presStyleCnt="0"/>
      <dgm:spPr/>
    </dgm:pt>
    <dgm:pt modelId="{3FEFF9A3-1CF6-43DA-B18F-C5212BE1FA0F}" type="pres">
      <dgm:prSet presAssocID="{B49F6F66-E4BE-4EAD-8880-5910C3BEB2B5}" presName="composite" presStyleCnt="0"/>
      <dgm:spPr/>
    </dgm:pt>
    <dgm:pt modelId="{727DE05A-68A4-4547-B76D-569C7BCDE127}" type="pres">
      <dgm:prSet presAssocID="{B49F6F66-E4BE-4EAD-8880-5910C3BEB2B5}" presName="background" presStyleLbl="node0" presStyleIdx="0" presStyleCnt="2"/>
      <dgm:spPr/>
    </dgm:pt>
    <dgm:pt modelId="{524C6165-3965-4B02-97D0-33E34DC9648E}" type="pres">
      <dgm:prSet presAssocID="{B49F6F66-E4BE-4EAD-8880-5910C3BEB2B5}" presName="text" presStyleLbl="fgAcc0" presStyleIdx="0" presStyleCnt="2">
        <dgm:presLayoutVars>
          <dgm:chPref val="3"/>
        </dgm:presLayoutVars>
      </dgm:prSet>
      <dgm:spPr/>
    </dgm:pt>
    <dgm:pt modelId="{91CA8359-94D2-4EAF-BAC0-58C1D660983F}" type="pres">
      <dgm:prSet presAssocID="{B49F6F66-E4BE-4EAD-8880-5910C3BEB2B5}" presName="hierChild2" presStyleCnt="0"/>
      <dgm:spPr/>
    </dgm:pt>
    <dgm:pt modelId="{20E6DCF4-D006-4F76-9078-F2BF4D473240}" type="pres">
      <dgm:prSet presAssocID="{F8672713-7AD8-4669-B4C4-794F81AB2887}" presName="hierRoot1" presStyleCnt="0"/>
      <dgm:spPr/>
    </dgm:pt>
    <dgm:pt modelId="{4D87A4EA-C32C-495C-9BC5-88152ACEC57D}" type="pres">
      <dgm:prSet presAssocID="{F8672713-7AD8-4669-B4C4-794F81AB2887}" presName="composite" presStyleCnt="0"/>
      <dgm:spPr/>
    </dgm:pt>
    <dgm:pt modelId="{B50B2AE8-8690-4AD8-9240-C97DF23EBA4E}" type="pres">
      <dgm:prSet presAssocID="{F8672713-7AD8-4669-B4C4-794F81AB2887}" presName="background" presStyleLbl="node0" presStyleIdx="1" presStyleCnt="2"/>
      <dgm:spPr/>
    </dgm:pt>
    <dgm:pt modelId="{0476D039-758A-4744-B915-B0B76728CF4F}" type="pres">
      <dgm:prSet presAssocID="{F8672713-7AD8-4669-B4C4-794F81AB2887}" presName="text" presStyleLbl="fgAcc0" presStyleIdx="1" presStyleCnt="2">
        <dgm:presLayoutVars>
          <dgm:chPref val="3"/>
        </dgm:presLayoutVars>
      </dgm:prSet>
      <dgm:spPr/>
    </dgm:pt>
    <dgm:pt modelId="{011EEEA5-AC35-4AF6-B199-22EE955673D0}" type="pres">
      <dgm:prSet presAssocID="{F8672713-7AD8-4669-B4C4-794F81AB2887}" presName="hierChild2" presStyleCnt="0"/>
      <dgm:spPr/>
    </dgm:pt>
  </dgm:ptLst>
  <dgm:cxnLst>
    <dgm:cxn modelId="{6001FE2D-89D4-4A7B-B7AF-223D261E5318}" srcId="{B270D10E-3D28-48EA-9660-FEB455BF1E02}" destId="{F8672713-7AD8-4669-B4C4-794F81AB2887}" srcOrd="1" destOrd="0" parTransId="{AA08C67E-6559-4C8A-9B2F-13F93E53A864}" sibTransId="{2BB75138-4D37-45A4-8D51-ECA62A8DEA03}"/>
    <dgm:cxn modelId="{62FD243E-8921-4090-ACB8-D34F333C1940}" srcId="{B270D10E-3D28-48EA-9660-FEB455BF1E02}" destId="{B49F6F66-E4BE-4EAD-8880-5910C3BEB2B5}" srcOrd="0" destOrd="0" parTransId="{363D621F-6E95-4DB4-8D20-6454318A1A17}" sibTransId="{4B0E8D86-7E64-4FC3-956F-2DF548F8410A}"/>
    <dgm:cxn modelId="{12C2ECCF-647D-4FCC-84ED-FE8FC76534C6}" type="presOf" srcId="{B270D10E-3D28-48EA-9660-FEB455BF1E02}" destId="{E74FAE4F-5A31-4226-A602-55ADE0A95445}" srcOrd="0" destOrd="0" presId="urn:microsoft.com/office/officeart/2005/8/layout/hierarchy1"/>
    <dgm:cxn modelId="{61D183EE-23BF-4270-A248-C120B983AF7E}" type="presOf" srcId="{F8672713-7AD8-4669-B4C4-794F81AB2887}" destId="{0476D039-758A-4744-B915-B0B76728CF4F}" srcOrd="0" destOrd="0" presId="urn:microsoft.com/office/officeart/2005/8/layout/hierarchy1"/>
    <dgm:cxn modelId="{0C9D6EFE-824F-4567-9F62-2FB9078F4F19}" type="presOf" srcId="{B49F6F66-E4BE-4EAD-8880-5910C3BEB2B5}" destId="{524C6165-3965-4B02-97D0-33E34DC9648E}" srcOrd="0" destOrd="0" presId="urn:microsoft.com/office/officeart/2005/8/layout/hierarchy1"/>
    <dgm:cxn modelId="{F9D84665-B948-4F49-B568-55CF8364DA9E}" type="presParOf" srcId="{E74FAE4F-5A31-4226-A602-55ADE0A95445}" destId="{B738FD5D-721C-4232-9F2A-59ED1BF63CDB}" srcOrd="0" destOrd="0" presId="urn:microsoft.com/office/officeart/2005/8/layout/hierarchy1"/>
    <dgm:cxn modelId="{D9C2680C-004B-43A5-ACEA-5BA39A72DB68}" type="presParOf" srcId="{B738FD5D-721C-4232-9F2A-59ED1BF63CDB}" destId="{3FEFF9A3-1CF6-43DA-B18F-C5212BE1FA0F}" srcOrd="0" destOrd="0" presId="urn:microsoft.com/office/officeart/2005/8/layout/hierarchy1"/>
    <dgm:cxn modelId="{F7F8D7FC-EA06-4DB8-BB95-727429BF96A3}" type="presParOf" srcId="{3FEFF9A3-1CF6-43DA-B18F-C5212BE1FA0F}" destId="{727DE05A-68A4-4547-B76D-569C7BCDE127}" srcOrd="0" destOrd="0" presId="urn:microsoft.com/office/officeart/2005/8/layout/hierarchy1"/>
    <dgm:cxn modelId="{2449F768-47B5-4F6D-8882-AFAEF2F37DC5}" type="presParOf" srcId="{3FEFF9A3-1CF6-43DA-B18F-C5212BE1FA0F}" destId="{524C6165-3965-4B02-97D0-33E34DC9648E}" srcOrd="1" destOrd="0" presId="urn:microsoft.com/office/officeart/2005/8/layout/hierarchy1"/>
    <dgm:cxn modelId="{A3C01E76-CC97-4751-B12B-BFE41994C0B9}" type="presParOf" srcId="{B738FD5D-721C-4232-9F2A-59ED1BF63CDB}" destId="{91CA8359-94D2-4EAF-BAC0-58C1D660983F}" srcOrd="1" destOrd="0" presId="urn:microsoft.com/office/officeart/2005/8/layout/hierarchy1"/>
    <dgm:cxn modelId="{75B560A5-C086-43DF-9115-8AC422BA53EE}" type="presParOf" srcId="{E74FAE4F-5A31-4226-A602-55ADE0A95445}" destId="{20E6DCF4-D006-4F76-9078-F2BF4D473240}" srcOrd="1" destOrd="0" presId="urn:microsoft.com/office/officeart/2005/8/layout/hierarchy1"/>
    <dgm:cxn modelId="{38CEED5A-526C-40E1-A01F-8CD107DFBD2C}" type="presParOf" srcId="{20E6DCF4-D006-4F76-9078-F2BF4D473240}" destId="{4D87A4EA-C32C-495C-9BC5-88152ACEC57D}" srcOrd="0" destOrd="0" presId="urn:microsoft.com/office/officeart/2005/8/layout/hierarchy1"/>
    <dgm:cxn modelId="{AFFF21F3-B457-4953-BA4E-265DA5454DE0}" type="presParOf" srcId="{4D87A4EA-C32C-495C-9BC5-88152ACEC57D}" destId="{B50B2AE8-8690-4AD8-9240-C97DF23EBA4E}" srcOrd="0" destOrd="0" presId="urn:microsoft.com/office/officeart/2005/8/layout/hierarchy1"/>
    <dgm:cxn modelId="{BAA837DC-8D67-4B35-8304-1BCAE543BF16}" type="presParOf" srcId="{4D87A4EA-C32C-495C-9BC5-88152ACEC57D}" destId="{0476D039-758A-4744-B915-B0B76728CF4F}" srcOrd="1" destOrd="0" presId="urn:microsoft.com/office/officeart/2005/8/layout/hierarchy1"/>
    <dgm:cxn modelId="{7F64958E-04C6-4F63-A918-B5B652D115BE}" type="presParOf" srcId="{20E6DCF4-D006-4F76-9078-F2BF4D473240}" destId="{011EEEA5-AC35-4AF6-B199-22EE955673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8BC41D-13DE-4917-9878-4E83B740CCE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5D78F1-96BE-472A-AC8B-CE510122DFDB}">
      <dgm:prSet/>
      <dgm:spPr/>
      <dgm:t>
        <a:bodyPr/>
        <a:lstStyle/>
        <a:p>
          <a:r>
            <a:rPr lang="zh-TW"/>
            <a:t>1.修課星等</a:t>
          </a:r>
          <a:endParaRPr lang="en-US"/>
        </a:p>
      </dgm:t>
    </dgm:pt>
    <dgm:pt modelId="{0BDE77E8-C246-491B-ACCB-7BA1B4B94418}" type="parTrans" cxnId="{26DA7078-EF1F-4012-90B5-54A1E49BC622}">
      <dgm:prSet/>
      <dgm:spPr/>
      <dgm:t>
        <a:bodyPr/>
        <a:lstStyle/>
        <a:p>
          <a:endParaRPr lang="en-US"/>
        </a:p>
      </dgm:t>
    </dgm:pt>
    <dgm:pt modelId="{B64E4B82-2533-47E1-B211-AADE50C81799}" type="sibTrans" cxnId="{26DA7078-EF1F-4012-90B5-54A1E49BC622}">
      <dgm:prSet/>
      <dgm:spPr/>
      <dgm:t>
        <a:bodyPr/>
        <a:lstStyle/>
        <a:p>
          <a:endParaRPr lang="en-US"/>
        </a:p>
      </dgm:t>
    </dgm:pt>
    <dgm:pt modelId="{16996EB3-78BB-44C7-A5B7-FF1032A6B067}">
      <dgm:prSet/>
      <dgm:spPr/>
      <dgm:t>
        <a:bodyPr/>
        <a:lstStyle/>
        <a:p>
          <a:r>
            <a:rPr lang="zh-TW"/>
            <a:t>2.該課評價連結</a:t>
          </a:r>
          <a:endParaRPr lang="en-US"/>
        </a:p>
      </dgm:t>
    </dgm:pt>
    <dgm:pt modelId="{C168E6E8-60B9-404A-91A2-06DEAC3C5BA6}" type="parTrans" cxnId="{90E8C9A8-C667-4267-B419-42CA4AF3AA2F}">
      <dgm:prSet/>
      <dgm:spPr/>
      <dgm:t>
        <a:bodyPr/>
        <a:lstStyle/>
        <a:p>
          <a:endParaRPr lang="en-US"/>
        </a:p>
      </dgm:t>
    </dgm:pt>
    <dgm:pt modelId="{F1BE1A83-7F35-4305-9FF7-F5FD81C3E180}" type="sibTrans" cxnId="{90E8C9A8-C667-4267-B419-42CA4AF3AA2F}">
      <dgm:prSet/>
      <dgm:spPr/>
      <dgm:t>
        <a:bodyPr/>
        <a:lstStyle/>
        <a:p>
          <a:endParaRPr lang="en-US"/>
        </a:p>
      </dgm:t>
    </dgm:pt>
    <dgm:pt modelId="{C5687503-5957-4B95-83F1-88DD3F6FA7CE}" type="pres">
      <dgm:prSet presAssocID="{598BC41D-13DE-4917-9878-4E83B740CC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5C6F29-2B29-4427-83D8-FABC23C28E0A}" type="pres">
      <dgm:prSet presAssocID="{935D78F1-96BE-472A-AC8B-CE510122DFDB}" presName="hierRoot1" presStyleCnt="0"/>
      <dgm:spPr/>
    </dgm:pt>
    <dgm:pt modelId="{2BD40C7A-43B8-4FA2-8506-DF039A8E2582}" type="pres">
      <dgm:prSet presAssocID="{935D78F1-96BE-472A-AC8B-CE510122DFDB}" presName="composite" presStyleCnt="0"/>
      <dgm:spPr/>
    </dgm:pt>
    <dgm:pt modelId="{30452892-15B0-4F1C-B104-A43BACE5F3E8}" type="pres">
      <dgm:prSet presAssocID="{935D78F1-96BE-472A-AC8B-CE510122DFDB}" presName="background" presStyleLbl="node0" presStyleIdx="0" presStyleCnt="2"/>
      <dgm:spPr/>
    </dgm:pt>
    <dgm:pt modelId="{7A8FFE82-98A9-4FCD-9C7A-46A478C90247}" type="pres">
      <dgm:prSet presAssocID="{935D78F1-96BE-472A-AC8B-CE510122DFDB}" presName="text" presStyleLbl="fgAcc0" presStyleIdx="0" presStyleCnt="2">
        <dgm:presLayoutVars>
          <dgm:chPref val="3"/>
        </dgm:presLayoutVars>
      </dgm:prSet>
      <dgm:spPr/>
    </dgm:pt>
    <dgm:pt modelId="{17904FF0-EC86-43C2-BA7F-25A137E81803}" type="pres">
      <dgm:prSet presAssocID="{935D78F1-96BE-472A-AC8B-CE510122DFDB}" presName="hierChild2" presStyleCnt="0"/>
      <dgm:spPr/>
    </dgm:pt>
    <dgm:pt modelId="{C5D2C5E6-0EE7-44F5-BB65-22507508FA53}" type="pres">
      <dgm:prSet presAssocID="{16996EB3-78BB-44C7-A5B7-FF1032A6B067}" presName="hierRoot1" presStyleCnt="0"/>
      <dgm:spPr/>
    </dgm:pt>
    <dgm:pt modelId="{69F5DD7A-B58D-44C1-BAD4-CB1E453A8D4B}" type="pres">
      <dgm:prSet presAssocID="{16996EB3-78BB-44C7-A5B7-FF1032A6B067}" presName="composite" presStyleCnt="0"/>
      <dgm:spPr/>
    </dgm:pt>
    <dgm:pt modelId="{FD9B27FE-0F05-4312-9F6C-076884608C88}" type="pres">
      <dgm:prSet presAssocID="{16996EB3-78BB-44C7-A5B7-FF1032A6B067}" presName="background" presStyleLbl="node0" presStyleIdx="1" presStyleCnt="2"/>
      <dgm:spPr/>
    </dgm:pt>
    <dgm:pt modelId="{C8FFC090-F992-44E1-88DF-1624D41F956D}" type="pres">
      <dgm:prSet presAssocID="{16996EB3-78BB-44C7-A5B7-FF1032A6B067}" presName="text" presStyleLbl="fgAcc0" presStyleIdx="1" presStyleCnt="2">
        <dgm:presLayoutVars>
          <dgm:chPref val="3"/>
        </dgm:presLayoutVars>
      </dgm:prSet>
      <dgm:spPr/>
    </dgm:pt>
    <dgm:pt modelId="{83FDE5DC-8B0F-4A0F-9F5E-FA138A810FC2}" type="pres">
      <dgm:prSet presAssocID="{16996EB3-78BB-44C7-A5B7-FF1032A6B067}" presName="hierChild2" presStyleCnt="0"/>
      <dgm:spPr/>
    </dgm:pt>
  </dgm:ptLst>
  <dgm:cxnLst>
    <dgm:cxn modelId="{2157D160-96C7-45E5-966D-F9D2A90BD07F}" type="presOf" srcId="{16996EB3-78BB-44C7-A5B7-FF1032A6B067}" destId="{C8FFC090-F992-44E1-88DF-1624D41F956D}" srcOrd="0" destOrd="0" presId="urn:microsoft.com/office/officeart/2005/8/layout/hierarchy1"/>
    <dgm:cxn modelId="{C0E0F74B-9251-41F7-8665-159EEFC15C6A}" type="presOf" srcId="{935D78F1-96BE-472A-AC8B-CE510122DFDB}" destId="{7A8FFE82-98A9-4FCD-9C7A-46A478C90247}" srcOrd="0" destOrd="0" presId="urn:microsoft.com/office/officeart/2005/8/layout/hierarchy1"/>
    <dgm:cxn modelId="{6295F676-1879-477D-A898-8F703D103F54}" type="presOf" srcId="{598BC41D-13DE-4917-9878-4E83B740CCE8}" destId="{C5687503-5957-4B95-83F1-88DD3F6FA7CE}" srcOrd="0" destOrd="0" presId="urn:microsoft.com/office/officeart/2005/8/layout/hierarchy1"/>
    <dgm:cxn modelId="{26DA7078-EF1F-4012-90B5-54A1E49BC622}" srcId="{598BC41D-13DE-4917-9878-4E83B740CCE8}" destId="{935D78F1-96BE-472A-AC8B-CE510122DFDB}" srcOrd="0" destOrd="0" parTransId="{0BDE77E8-C246-491B-ACCB-7BA1B4B94418}" sibTransId="{B64E4B82-2533-47E1-B211-AADE50C81799}"/>
    <dgm:cxn modelId="{90E8C9A8-C667-4267-B419-42CA4AF3AA2F}" srcId="{598BC41D-13DE-4917-9878-4E83B740CCE8}" destId="{16996EB3-78BB-44C7-A5B7-FF1032A6B067}" srcOrd="1" destOrd="0" parTransId="{C168E6E8-60B9-404A-91A2-06DEAC3C5BA6}" sibTransId="{F1BE1A83-7F35-4305-9FF7-F5FD81C3E180}"/>
    <dgm:cxn modelId="{A6A2E447-E52F-4328-829D-B5BE2D991C4D}" type="presParOf" srcId="{C5687503-5957-4B95-83F1-88DD3F6FA7CE}" destId="{A25C6F29-2B29-4427-83D8-FABC23C28E0A}" srcOrd="0" destOrd="0" presId="urn:microsoft.com/office/officeart/2005/8/layout/hierarchy1"/>
    <dgm:cxn modelId="{4DC7B8C8-EB2F-4EF7-A4E9-01C8A37B29D6}" type="presParOf" srcId="{A25C6F29-2B29-4427-83D8-FABC23C28E0A}" destId="{2BD40C7A-43B8-4FA2-8506-DF039A8E2582}" srcOrd="0" destOrd="0" presId="urn:microsoft.com/office/officeart/2005/8/layout/hierarchy1"/>
    <dgm:cxn modelId="{9D91AEC6-EE70-4C94-99BC-53828FB8F245}" type="presParOf" srcId="{2BD40C7A-43B8-4FA2-8506-DF039A8E2582}" destId="{30452892-15B0-4F1C-B104-A43BACE5F3E8}" srcOrd="0" destOrd="0" presId="urn:microsoft.com/office/officeart/2005/8/layout/hierarchy1"/>
    <dgm:cxn modelId="{4AEA2E68-2E3F-442B-8363-D74DC1B5FC5B}" type="presParOf" srcId="{2BD40C7A-43B8-4FA2-8506-DF039A8E2582}" destId="{7A8FFE82-98A9-4FCD-9C7A-46A478C90247}" srcOrd="1" destOrd="0" presId="urn:microsoft.com/office/officeart/2005/8/layout/hierarchy1"/>
    <dgm:cxn modelId="{C96E9ECC-70F2-47B3-8F0E-591C779C0D63}" type="presParOf" srcId="{A25C6F29-2B29-4427-83D8-FABC23C28E0A}" destId="{17904FF0-EC86-43C2-BA7F-25A137E81803}" srcOrd="1" destOrd="0" presId="urn:microsoft.com/office/officeart/2005/8/layout/hierarchy1"/>
    <dgm:cxn modelId="{8A0454A1-082D-4BE8-A452-2E5A919E35F2}" type="presParOf" srcId="{C5687503-5957-4B95-83F1-88DD3F6FA7CE}" destId="{C5D2C5E6-0EE7-44F5-BB65-22507508FA53}" srcOrd="1" destOrd="0" presId="urn:microsoft.com/office/officeart/2005/8/layout/hierarchy1"/>
    <dgm:cxn modelId="{620F68A8-C9BB-4695-A2EF-A6D962B8D8BD}" type="presParOf" srcId="{C5D2C5E6-0EE7-44F5-BB65-22507508FA53}" destId="{69F5DD7A-B58D-44C1-BAD4-CB1E453A8D4B}" srcOrd="0" destOrd="0" presId="urn:microsoft.com/office/officeart/2005/8/layout/hierarchy1"/>
    <dgm:cxn modelId="{B8BA007A-2B96-4E79-AEE9-0495C9FA0971}" type="presParOf" srcId="{69F5DD7A-B58D-44C1-BAD4-CB1E453A8D4B}" destId="{FD9B27FE-0F05-4312-9F6C-076884608C88}" srcOrd="0" destOrd="0" presId="urn:microsoft.com/office/officeart/2005/8/layout/hierarchy1"/>
    <dgm:cxn modelId="{2A16E25D-4CE6-456F-ADE1-CB6D590438B5}" type="presParOf" srcId="{69F5DD7A-B58D-44C1-BAD4-CB1E453A8D4B}" destId="{C8FFC090-F992-44E1-88DF-1624D41F956D}" srcOrd="1" destOrd="0" presId="urn:microsoft.com/office/officeart/2005/8/layout/hierarchy1"/>
    <dgm:cxn modelId="{C7DE0744-CD58-44E9-AEC0-448E883D692F}" type="presParOf" srcId="{C5D2C5E6-0EE7-44F5-BB65-22507508FA53}" destId="{83FDE5DC-8B0F-4A0F-9F5E-FA138A810F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417098-11ED-4A8F-97CD-B9FBB04F1B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410E0B-798C-4931-9D5B-A0ADABC3B059}">
      <dgm:prSet/>
      <dgm:spPr/>
      <dgm:t>
        <a:bodyPr/>
        <a:lstStyle/>
        <a:p>
          <a:r>
            <a:rPr lang="en-US"/>
            <a:t>1.</a:t>
          </a:r>
          <a:r>
            <a:rPr lang="zh-TW"/>
            <a:t>連動曾修習過的學分數</a:t>
          </a:r>
          <a:endParaRPr lang="en-US"/>
        </a:p>
      </dgm:t>
    </dgm:pt>
    <dgm:pt modelId="{C4F432A4-D02A-4703-A654-D3AC0887D5A2}" type="parTrans" cxnId="{184EC113-4349-4AD8-BCE2-3925BE564AC5}">
      <dgm:prSet/>
      <dgm:spPr/>
      <dgm:t>
        <a:bodyPr/>
        <a:lstStyle/>
        <a:p>
          <a:endParaRPr lang="en-US"/>
        </a:p>
      </dgm:t>
    </dgm:pt>
    <dgm:pt modelId="{390F074A-F600-44DB-880A-6B40B6DD762D}" type="sibTrans" cxnId="{184EC113-4349-4AD8-BCE2-3925BE564AC5}">
      <dgm:prSet/>
      <dgm:spPr/>
      <dgm:t>
        <a:bodyPr/>
        <a:lstStyle/>
        <a:p>
          <a:endParaRPr lang="en-US"/>
        </a:p>
      </dgm:t>
    </dgm:pt>
    <dgm:pt modelId="{DAE7A9FB-B308-4EF6-BADF-20CCE3BBC0D2}">
      <dgm:prSet/>
      <dgm:spPr/>
      <dgm:t>
        <a:bodyPr/>
        <a:lstStyle/>
        <a:p>
          <a:r>
            <a:rPr lang="en-US"/>
            <a:t>2.計算畢業所缺學分</a:t>
          </a:r>
        </a:p>
      </dgm:t>
    </dgm:pt>
    <dgm:pt modelId="{890FF802-5D3A-4F58-A69A-F4D107988DA9}" type="parTrans" cxnId="{D62AB544-1EDC-41A3-A16A-0B42BA8F62FF}">
      <dgm:prSet/>
      <dgm:spPr/>
      <dgm:t>
        <a:bodyPr/>
        <a:lstStyle/>
        <a:p>
          <a:endParaRPr lang="en-US"/>
        </a:p>
      </dgm:t>
    </dgm:pt>
    <dgm:pt modelId="{A3966B33-9BCC-4D1B-B3FE-68DF2EE1E95A}" type="sibTrans" cxnId="{D62AB544-1EDC-41A3-A16A-0B42BA8F62FF}">
      <dgm:prSet/>
      <dgm:spPr/>
      <dgm:t>
        <a:bodyPr/>
        <a:lstStyle/>
        <a:p>
          <a:endParaRPr lang="en-US"/>
        </a:p>
      </dgm:t>
    </dgm:pt>
    <dgm:pt modelId="{E3CCC359-4E3B-4924-B57A-4C29CDC9E275}">
      <dgm:prSet/>
      <dgm:spPr/>
      <dgm:t>
        <a:bodyPr/>
        <a:lstStyle/>
        <a:p>
          <a:r>
            <a:rPr lang="en-US"/>
            <a:t>3.顯示於列表</a:t>
          </a:r>
        </a:p>
      </dgm:t>
    </dgm:pt>
    <dgm:pt modelId="{E3EA2B94-2E9E-4012-8520-9C97AF8EC72E}" type="parTrans" cxnId="{B310C4CC-7F38-41FA-8D7B-626FFE7ACF96}">
      <dgm:prSet/>
      <dgm:spPr/>
      <dgm:t>
        <a:bodyPr/>
        <a:lstStyle/>
        <a:p>
          <a:endParaRPr lang="en-US"/>
        </a:p>
      </dgm:t>
    </dgm:pt>
    <dgm:pt modelId="{624E5B97-CCFC-4698-A190-1AE799663076}" type="sibTrans" cxnId="{B310C4CC-7F38-41FA-8D7B-626FFE7ACF96}">
      <dgm:prSet/>
      <dgm:spPr/>
      <dgm:t>
        <a:bodyPr/>
        <a:lstStyle/>
        <a:p>
          <a:endParaRPr lang="en-US"/>
        </a:p>
      </dgm:t>
    </dgm:pt>
    <dgm:pt modelId="{96E1E58A-1D6D-4176-A7B7-2326122794CC}">
      <dgm:prSet/>
      <dgm:spPr/>
      <dgm:t>
        <a:bodyPr/>
        <a:lstStyle/>
        <a:p>
          <a:r>
            <a:rPr lang="en-US"/>
            <a:t>4.排序推薦課程</a:t>
          </a:r>
        </a:p>
      </dgm:t>
    </dgm:pt>
    <dgm:pt modelId="{D30B1FA8-67CC-4E78-A69D-DE457DA91157}" type="parTrans" cxnId="{81F26B83-1102-4025-8C9D-308EB71F4040}">
      <dgm:prSet/>
      <dgm:spPr/>
      <dgm:t>
        <a:bodyPr/>
        <a:lstStyle/>
        <a:p>
          <a:endParaRPr lang="en-US"/>
        </a:p>
      </dgm:t>
    </dgm:pt>
    <dgm:pt modelId="{F1FEC440-4774-4210-B472-1BEE32FC3844}" type="sibTrans" cxnId="{81F26B83-1102-4025-8C9D-308EB71F4040}">
      <dgm:prSet/>
      <dgm:spPr/>
      <dgm:t>
        <a:bodyPr/>
        <a:lstStyle/>
        <a:p>
          <a:endParaRPr lang="en-US"/>
        </a:p>
      </dgm:t>
    </dgm:pt>
    <dgm:pt modelId="{15DA87F1-2C4C-4462-AE94-4BE94B4A4718}" type="pres">
      <dgm:prSet presAssocID="{71417098-11ED-4A8F-97CD-B9FBB04F1B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F3F7AC-4F68-492D-A5E9-A32E2D01093C}" type="pres">
      <dgm:prSet presAssocID="{9C410E0B-798C-4931-9D5B-A0ADABC3B059}" presName="hierRoot1" presStyleCnt="0"/>
      <dgm:spPr/>
    </dgm:pt>
    <dgm:pt modelId="{CF1EC330-D01B-42DE-B49D-BF60ECE6BD59}" type="pres">
      <dgm:prSet presAssocID="{9C410E0B-798C-4931-9D5B-A0ADABC3B059}" presName="composite" presStyleCnt="0"/>
      <dgm:spPr/>
    </dgm:pt>
    <dgm:pt modelId="{033584BD-84EE-4D9F-9CF9-745E0F348722}" type="pres">
      <dgm:prSet presAssocID="{9C410E0B-798C-4931-9D5B-A0ADABC3B059}" presName="background" presStyleLbl="node0" presStyleIdx="0" presStyleCnt="4"/>
      <dgm:spPr/>
    </dgm:pt>
    <dgm:pt modelId="{9DFC1684-3798-4DCE-93FF-B4551C4C6E3A}" type="pres">
      <dgm:prSet presAssocID="{9C410E0B-798C-4931-9D5B-A0ADABC3B059}" presName="text" presStyleLbl="fgAcc0" presStyleIdx="0" presStyleCnt="4">
        <dgm:presLayoutVars>
          <dgm:chPref val="3"/>
        </dgm:presLayoutVars>
      </dgm:prSet>
      <dgm:spPr/>
    </dgm:pt>
    <dgm:pt modelId="{38E17C62-E4B0-4201-9F3D-D54BCC03D251}" type="pres">
      <dgm:prSet presAssocID="{9C410E0B-798C-4931-9D5B-A0ADABC3B059}" presName="hierChild2" presStyleCnt="0"/>
      <dgm:spPr/>
    </dgm:pt>
    <dgm:pt modelId="{535BF72B-36AF-48CC-8DDE-6A0992DE6C50}" type="pres">
      <dgm:prSet presAssocID="{DAE7A9FB-B308-4EF6-BADF-20CCE3BBC0D2}" presName="hierRoot1" presStyleCnt="0"/>
      <dgm:spPr/>
    </dgm:pt>
    <dgm:pt modelId="{7A51926D-C6F5-43D1-9E9B-44A07057008B}" type="pres">
      <dgm:prSet presAssocID="{DAE7A9FB-B308-4EF6-BADF-20CCE3BBC0D2}" presName="composite" presStyleCnt="0"/>
      <dgm:spPr/>
    </dgm:pt>
    <dgm:pt modelId="{5B046E74-965C-46B9-95D2-C8AE82BDE15C}" type="pres">
      <dgm:prSet presAssocID="{DAE7A9FB-B308-4EF6-BADF-20CCE3BBC0D2}" presName="background" presStyleLbl="node0" presStyleIdx="1" presStyleCnt="4"/>
      <dgm:spPr/>
    </dgm:pt>
    <dgm:pt modelId="{6ABD5D36-E039-4CC7-B9DA-016F1E8EBC46}" type="pres">
      <dgm:prSet presAssocID="{DAE7A9FB-B308-4EF6-BADF-20CCE3BBC0D2}" presName="text" presStyleLbl="fgAcc0" presStyleIdx="1" presStyleCnt="4">
        <dgm:presLayoutVars>
          <dgm:chPref val="3"/>
        </dgm:presLayoutVars>
      </dgm:prSet>
      <dgm:spPr/>
    </dgm:pt>
    <dgm:pt modelId="{79260B5E-4181-4836-89A7-A80FE58D52C0}" type="pres">
      <dgm:prSet presAssocID="{DAE7A9FB-B308-4EF6-BADF-20CCE3BBC0D2}" presName="hierChild2" presStyleCnt="0"/>
      <dgm:spPr/>
    </dgm:pt>
    <dgm:pt modelId="{4D446C4B-2F4C-4C49-BF36-FDB9B08B2CF3}" type="pres">
      <dgm:prSet presAssocID="{E3CCC359-4E3B-4924-B57A-4C29CDC9E275}" presName="hierRoot1" presStyleCnt="0"/>
      <dgm:spPr/>
    </dgm:pt>
    <dgm:pt modelId="{81D51668-EC9A-483B-89FA-BF29E0CA7774}" type="pres">
      <dgm:prSet presAssocID="{E3CCC359-4E3B-4924-B57A-4C29CDC9E275}" presName="composite" presStyleCnt="0"/>
      <dgm:spPr/>
    </dgm:pt>
    <dgm:pt modelId="{955750E1-5476-4F5F-AEFC-F331F1350109}" type="pres">
      <dgm:prSet presAssocID="{E3CCC359-4E3B-4924-B57A-4C29CDC9E275}" presName="background" presStyleLbl="node0" presStyleIdx="2" presStyleCnt="4"/>
      <dgm:spPr/>
    </dgm:pt>
    <dgm:pt modelId="{BABE4DBD-B638-4B34-A684-98B350F44E8B}" type="pres">
      <dgm:prSet presAssocID="{E3CCC359-4E3B-4924-B57A-4C29CDC9E275}" presName="text" presStyleLbl="fgAcc0" presStyleIdx="2" presStyleCnt="4">
        <dgm:presLayoutVars>
          <dgm:chPref val="3"/>
        </dgm:presLayoutVars>
      </dgm:prSet>
      <dgm:spPr/>
    </dgm:pt>
    <dgm:pt modelId="{9DE19819-396E-43AF-8245-D7E764BB9CB8}" type="pres">
      <dgm:prSet presAssocID="{E3CCC359-4E3B-4924-B57A-4C29CDC9E275}" presName="hierChild2" presStyleCnt="0"/>
      <dgm:spPr/>
    </dgm:pt>
    <dgm:pt modelId="{9DD505C0-EA48-4D5A-AEC6-1CEEEC6240B8}" type="pres">
      <dgm:prSet presAssocID="{96E1E58A-1D6D-4176-A7B7-2326122794CC}" presName="hierRoot1" presStyleCnt="0"/>
      <dgm:spPr/>
    </dgm:pt>
    <dgm:pt modelId="{D13823CF-1DFD-4CE6-8107-9C5A02A790F8}" type="pres">
      <dgm:prSet presAssocID="{96E1E58A-1D6D-4176-A7B7-2326122794CC}" presName="composite" presStyleCnt="0"/>
      <dgm:spPr/>
    </dgm:pt>
    <dgm:pt modelId="{7FE98D3E-E681-4483-8FBE-1CEA68126AE3}" type="pres">
      <dgm:prSet presAssocID="{96E1E58A-1D6D-4176-A7B7-2326122794CC}" presName="background" presStyleLbl="node0" presStyleIdx="3" presStyleCnt="4"/>
      <dgm:spPr/>
    </dgm:pt>
    <dgm:pt modelId="{01D4A734-97BF-4B9D-86FC-B1FE7867A5BB}" type="pres">
      <dgm:prSet presAssocID="{96E1E58A-1D6D-4176-A7B7-2326122794CC}" presName="text" presStyleLbl="fgAcc0" presStyleIdx="3" presStyleCnt="4">
        <dgm:presLayoutVars>
          <dgm:chPref val="3"/>
        </dgm:presLayoutVars>
      </dgm:prSet>
      <dgm:spPr/>
    </dgm:pt>
    <dgm:pt modelId="{C22AAA93-7D1E-471D-9951-3220C2B43691}" type="pres">
      <dgm:prSet presAssocID="{96E1E58A-1D6D-4176-A7B7-2326122794CC}" presName="hierChild2" presStyleCnt="0"/>
      <dgm:spPr/>
    </dgm:pt>
  </dgm:ptLst>
  <dgm:cxnLst>
    <dgm:cxn modelId="{184EC113-4349-4AD8-BCE2-3925BE564AC5}" srcId="{71417098-11ED-4A8F-97CD-B9FBB04F1BA9}" destId="{9C410E0B-798C-4931-9D5B-A0ADABC3B059}" srcOrd="0" destOrd="0" parTransId="{C4F432A4-D02A-4703-A654-D3AC0887D5A2}" sibTransId="{390F074A-F600-44DB-880A-6B40B6DD762D}"/>
    <dgm:cxn modelId="{79FE1917-5499-4BAF-B5BB-A3C3C1CDF6B6}" type="presOf" srcId="{71417098-11ED-4A8F-97CD-B9FBB04F1BA9}" destId="{15DA87F1-2C4C-4462-AE94-4BE94B4A4718}" srcOrd="0" destOrd="0" presId="urn:microsoft.com/office/officeart/2005/8/layout/hierarchy1"/>
    <dgm:cxn modelId="{3CA7015F-B347-40A3-A6CC-0E1BBDCFA924}" type="presOf" srcId="{DAE7A9FB-B308-4EF6-BADF-20CCE3BBC0D2}" destId="{6ABD5D36-E039-4CC7-B9DA-016F1E8EBC46}" srcOrd="0" destOrd="0" presId="urn:microsoft.com/office/officeart/2005/8/layout/hierarchy1"/>
    <dgm:cxn modelId="{D62AB544-1EDC-41A3-A16A-0B42BA8F62FF}" srcId="{71417098-11ED-4A8F-97CD-B9FBB04F1BA9}" destId="{DAE7A9FB-B308-4EF6-BADF-20CCE3BBC0D2}" srcOrd="1" destOrd="0" parTransId="{890FF802-5D3A-4F58-A69A-F4D107988DA9}" sibTransId="{A3966B33-9BCC-4D1B-B3FE-68DF2EE1E95A}"/>
    <dgm:cxn modelId="{81F26B83-1102-4025-8C9D-308EB71F4040}" srcId="{71417098-11ED-4A8F-97CD-B9FBB04F1BA9}" destId="{96E1E58A-1D6D-4176-A7B7-2326122794CC}" srcOrd="3" destOrd="0" parTransId="{D30B1FA8-67CC-4E78-A69D-DE457DA91157}" sibTransId="{F1FEC440-4774-4210-B472-1BEE32FC3844}"/>
    <dgm:cxn modelId="{97618CCB-0BE3-431B-A283-0FB53DBDD867}" type="presOf" srcId="{96E1E58A-1D6D-4176-A7B7-2326122794CC}" destId="{01D4A734-97BF-4B9D-86FC-B1FE7867A5BB}" srcOrd="0" destOrd="0" presId="urn:microsoft.com/office/officeart/2005/8/layout/hierarchy1"/>
    <dgm:cxn modelId="{B310C4CC-7F38-41FA-8D7B-626FFE7ACF96}" srcId="{71417098-11ED-4A8F-97CD-B9FBB04F1BA9}" destId="{E3CCC359-4E3B-4924-B57A-4C29CDC9E275}" srcOrd="2" destOrd="0" parTransId="{E3EA2B94-2E9E-4012-8520-9C97AF8EC72E}" sibTransId="{624E5B97-CCFC-4698-A190-1AE799663076}"/>
    <dgm:cxn modelId="{0BE853EA-9189-40F6-AF52-6F09C189523F}" type="presOf" srcId="{9C410E0B-798C-4931-9D5B-A0ADABC3B059}" destId="{9DFC1684-3798-4DCE-93FF-B4551C4C6E3A}" srcOrd="0" destOrd="0" presId="urn:microsoft.com/office/officeart/2005/8/layout/hierarchy1"/>
    <dgm:cxn modelId="{FA2DEDF5-5197-4AEE-A993-38B453D17B0F}" type="presOf" srcId="{E3CCC359-4E3B-4924-B57A-4C29CDC9E275}" destId="{BABE4DBD-B638-4B34-A684-98B350F44E8B}" srcOrd="0" destOrd="0" presId="urn:microsoft.com/office/officeart/2005/8/layout/hierarchy1"/>
    <dgm:cxn modelId="{B5FF6488-E340-44C2-82F6-9A41B4D2BB7B}" type="presParOf" srcId="{15DA87F1-2C4C-4462-AE94-4BE94B4A4718}" destId="{2CF3F7AC-4F68-492D-A5E9-A32E2D01093C}" srcOrd="0" destOrd="0" presId="urn:microsoft.com/office/officeart/2005/8/layout/hierarchy1"/>
    <dgm:cxn modelId="{0B99CC9D-6251-4EFC-8CAA-106388DE60E9}" type="presParOf" srcId="{2CF3F7AC-4F68-492D-A5E9-A32E2D01093C}" destId="{CF1EC330-D01B-42DE-B49D-BF60ECE6BD59}" srcOrd="0" destOrd="0" presId="urn:microsoft.com/office/officeart/2005/8/layout/hierarchy1"/>
    <dgm:cxn modelId="{1FC81F9E-80E0-4B9B-A56A-FE8245C6C3E4}" type="presParOf" srcId="{CF1EC330-D01B-42DE-B49D-BF60ECE6BD59}" destId="{033584BD-84EE-4D9F-9CF9-745E0F348722}" srcOrd="0" destOrd="0" presId="urn:microsoft.com/office/officeart/2005/8/layout/hierarchy1"/>
    <dgm:cxn modelId="{F7563C7E-29A8-4610-B7AB-029578161E2E}" type="presParOf" srcId="{CF1EC330-D01B-42DE-B49D-BF60ECE6BD59}" destId="{9DFC1684-3798-4DCE-93FF-B4551C4C6E3A}" srcOrd="1" destOrd="0" presId="urn:microsoft.com/office/officeart/2005/8/layout/hierarchy1"/>
    <dgm:cxn modelId="{D1DEFF0F-8BAF-4E51-9509-33033EEB218F}" type="presParOf" srcId="{2CF3F7AC-4F68-492D-A5E9-A32E2D01093C}" destId="{38E17C62-E4B0-4201-9F3D-D54BCC03D251}" srcOrd="1" destOrd="0" presId="urn:microsoft.com/office/officeart/2005/8/layout/hierarchy1"/>
    <dgm:cxn modelId="{680BCE8E-1079-4077-B2F7-12108F7EC7CD}" type="presParOf" srcId="{15DA87F1-2C4C-4462-AE94-4BE94B4A4718}" destId="{535BF72B-36AF-48CC-8DDE-6A0992DE6C50}" srcOrd="1" destOrd="0" presId="urn:microsoft.com/office/officeart/2005/8/layout/hierarchy1"/>
    <dgm:cxn modelId="{AE617321-85C2-4210-B73A-7ED4F3E3B94F}" type="presParOf" srcId="{535BF72B-36AF-48CC-8DDE-6A0992DE6C50}" destId="{7A51926D-C6F5-43D1-9E9B-44A07057008B}" srcOrd="0" destOrd="0" presId="urn:microsoft.com/office/officeart/2005/8/layout/hierarchy1"/>
    <dgm:cxn modelId="{52A72FBE-745F-45F1-8983-E400463C82DE}" type="presParOf" srcId="{7A51926D-C6F5-43D1-9E9B-44A07057008B}" destId="{5B046E74-965C-46B9-95D2-C8AE82BDE15C}" srcOrd="0" destOrd="0" presId="urn:microsoft.com/office/officeart/2005/8/layout/hierarchy1"/>
    <dgm:cxn modelId="{239567D4-CEA9-45D0-B937-3820180CC21A}" type="presParOf" srcId="{7A51926D-C6F5-43D1-9E9B-44A07057008B}" destId="{6ABD5D36-E039-4CC7-B9DA-016F1E8EBC46}" srcOrd="1" destOrd="0" presId="urn:microsoft.com/office/officeart/2005/8/layout/hierarchy1"/>
    <dgm:cxn modelId="{6DD65E76-EF32-4415-BAF9-1C964455DEA1}" type="presParOf" srcId="{535BF72B-36AF-48CC-8DDE-6A0992DE6C50}" destId="{79260B5E-4181-4836-89A7-A80FE58D52C0}" srcOrd="1" destOrd="0" presId="urn:microsoft.com/office/officeart/2005/8/layout/hierarchy1"/>
    <dgm:cxn modelId="{641FB1BB-29C3-4F9D-92E0-9E268DBE39C6}" type="presParOf" srcId="{15DA87F1-2C4C-4462-AE94-4BE94B4A4718}" destId="{4D446C4B-2F4C-4C49-BF36-FDB9B08B2CF3}" srcOrd="2" destOrd="0" presId="urn:microsoft.com/office/officeart/2005/8/layout/hierarchy1"/>
    <dgm:cxn modelId="{83F03F45-BBB7-4B4B-9A79-97A8E3008761}" type="presParOf" srcId="{4D446C4B-2F4C-4C49-BF36-FDB9B08B2CF3}" destId="{81D51668-EC9A-483B-89FA-BF29E0CA7774}" srcOrd="0" destOrd="0" presId="urn:microsoft.com/office/officeart/2005/8/layout/hierarchy1"/>
    <dgm:cxn modelId="{DEEE0581-DA66-4A75-A4B1-44E79C52F143}" type="presParOf" srcId="{81D51668-EC9A-483B-89FA-BF29E0CA7774}" destId="{955750E1-5476-4F5F-AEFC-F331F1350109}" srcOrd="0" destOrd="0" presId="urn:microsoft.com/office/officeart/2005/8/layout/hierarchy1"/>
    <dgm:cxn modelId="{8A34A7D8-126B-4468-8C9D-38DDA5CA76D5}" type="presParOf" srcId="{81D51668-EC9A-483B-89FA-BF29E0CA7774}" destId="{BABE4DBD-B638-4B34-A684-98B350F44E8B}" srcOrd="1" destOrd="0" presId="urn:microsoft.com/office/officeart/2005/8/layout/hierarchy1"/>
    <dgm:cxn modelId="{3CF1882E-D80F-4979-9E56-E64CF817D87F}" type="presParOf" srcId="{4D446C4B-2F4C-4C49-BF36-FDB9B08B2CF3}" destId="{9DE19819-396E-43AF-8245-D7E764BB9CB8}" srcOrd="1" destOrd="0" presId="urn:microsoft.com/office/officeart/2005/8/layout/hierarchy1"/>
    <dgm:cxn modelId="{7531CBFC-B8CE-494B-8EF2-BDD447F9709D}" type="presParOf" srcId="{15DA87F1-2C4C-4462-AE94-4BE94B4A4718}" destId="{9DD505C0-EA48-4D5A-AEC6-1CEEEC6240B8}" srcOrd="3" destOrd="0" presId="urn:microsoft.com/office/officeart/2005/8/layout/hierarchy1"/>
    <dgm:cxn modelId="{34EBAED8-D9CD-4375-AA86-845D409B8780}" type="presParOf" srcId="{9DD505C0-EA48-4D5A-AEC6-1CEEEC6240B8}" destId="{D13823CF-1DFD-4CE6-8107-9C5A02A790F8}" srcOrd="0" destOrd="0" presId="urn:microsoft.com/office/officeart/2005/8/layout/hierarchy1"/>
    <dgm:cxn modelId="{AEE57ACE-F326-41E1-9BA3-011ECFC5873F}" type="presParOf" srcId="{D13823CF-1DFD-4CE6-8107-9C5A02A790F8}" destId="{7FE98D3E-E681-4483-8FBE-1CEA68126AE3}" srcOrd="0" destOrd="0" presId="urn:microsoft.com/office/officeart/2005/8/layout/hierarchy1"/>
    <dgm:cxn modelId="{7BCD42D4-58F6-4EA5-A0F0-1056B3266AF9}" type="presParOf" srcId="{D13823CF-1DFD-4CE6-8107-9C5A02A790F8}" destId="{01D4A734-97BF-4B9D-86FC-B1FE7867A5BB}" srcOrd="1" destOrd="0" presId="urn:microsoft.com/office/officeart/2005/8/layout/hierarchy1"/>
    <dgm:cxn modelId="{58825BE6-D95D-43D3-A4C6-A9A58045CC5C}" type="presParOf" srcId="{9DD505C0-EA48-4D5A-AEC6-1CEEEC6240B8}" destId="{C22AAA93-7D1E-471D-9951-3220C2B436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FDF52-2938-417A-B45B-B8E03896A333}">
      <dsp:nvSpPr>
        <dsp:cNvPr id="0" name=""/>
        <dsp:cNvSpPr/>
      </dsp:nvSpPr>
      <dsp:spPr>
        <a:xfrm>
          <a:off x="0" y="0"/>
          <a:ext cx="604807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35D1D-6B08-4F12-B960-CFBA1025FBD9}">
      <dsp:nvSpPr>
        <dsp:cNvPr id="0" name=""/>
        <dsp:cNvSpPr/>
      </dsp:nvSpPr>
      <dsp:spPr>
        <a:xfrm>
          <a:off x="0" y="0"/>
          <a:ext cx="6048072" cy="735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>
              <a:latin typeface="Microsoft JhengHei"/>
              <a:ea typeface="Microsoft JhengHei"/>
            </a:rPr>
            <a:t>1.</a:t>
          </a:r>
          <a:r>
            <a:rPr lang="zh-TW" sz="2300" kern="1200">
              <a:latin typeface="Microsoft JhengHei"/>
              <a:ea typeface="Microsoft JhengHei"/>
            </a:rPr>
            <a:t>自動卡位搶課</a:t>
          </a:r>
          <a:r>
            <a:rPr lang="zh-TW" sz="2300" kern="1200" dirty="0">
              <a:latin typeface="Microsoft JhengHei"/>
              <a:ea typeface="Microsoft JhengHei"/>
            </a:rPr>
            <a:t>(</a:t>
          </a:r>
          <a:r>
            <a:rPr lang="zh-TW" sz="2300" kern="1200">
              <a:latin typeface="Microsoft JhengHei"/>
              <a:ea typeface="Microsoft JhengHei"/>
            </a:rPr>
            <a:t>卡位排隊</a:t>
          </a:r>
          <a:r>
            <a:rPr lang="zh-TW" sz="2300" kern="1200" dirty="0">
              <a:latin typeface="Microsoft JhengHei"/>
              <a:ea typeface="Microsoft JhengHei"/>
            </a:rPr>
            <a:t>)</a:t>
          </a:r>
          <a:endParaRPr lang="en-US" sz="2300" kern="1200" dirty="0">
            <a:latin typeface="Microsoft JhengHei"/>
            <a:ea typeface="Microsoft JhengHei"/>
          </a:endParaRPr>
        </a:p>
      </dsp:txBody>
      <dsp:txXfrm>
        <a:off x="0" y="0"/>
        <a:ext cx="6048072" cy="735087"/>
      </dsp:txXfrm>
    </dsp:sp>
    <dsp:sp modelId="{037C69EB-4B20-4FCD-8E2A-A79544B3A37C}">
      <dsp:nvSpPr>
        <dsp:cNvPr id="0" name=""/>
        <dsp:cNvSpPr/>
      </dsp:nvSpPr>
      <dsp:spPr>
        <a:xfrm>
          <a:off x="0" y="735087"/>
          <a:ext cx="6048072" cy="0"/>
        </a:xfrm>
        <a:prstGeom prst="line">
          <a:avLst/>
        </a:prstGeom>
        <a:solidFill>
          <a:schemeClr val="accent2">
            <a:hueOff val="272541"/>
            <a:satOff val="-6218"/>
            <a:lumOff val="2297"/>
            <a:alphaOff val="0"/>
          </a:schemeClr>
        </a:solidFill>
        <a:ln w="12700" cap="flat" cmpd="sng" algn="ctr">
          <a:solidFill>
            <a:schemeClr val="accent2">
              <a:hueOff val="272541"/>
              <a:satOff val="-6218"/>
              <a:lumOff val="22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622E4-895B-4772-BF85-134B72B1AA5B}">
      <dsp:nvSpPr>
        <dsp:cNvPr id="0" name=""/>
        <dsp:cNvSpPr/>
      </dsp:nvSpPr>
      <dsp:spPr>
        <a:xfrm>
          <a:off x="0" y="735087"/>
          <a:ext cx="6048072" cy="735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>
              <a:latin typeface="Microsoft JhengHei"/>
              <a:ea typeface="Microsoft JhengHei"/>
            </a:rPr>
            <a:t>2.</a:t>
          </a:r>
          <a:r>
            <a:rPr lang="zh-TW" sz="2300" kern="1200">
              <a:latin typeface="Microsoft JhengHei"/>
              <a:ea typeface="Microsoft JhengHei"/>
            </a:rPr>
            <a:t>系統</a:t>
          </a:r>
          <a:r>
            <a:rPr lang="zh-TW" sz="2300" kern="1200" dirty="0">
              <a:latin typeface="Microsoft JhengHei"/>
              <a:ea typeface="Microsoft JhengHei"/>
            </a:rPr>
            <a:t>loading</a:t>
          </a:r>
          <a:r>
            <a:rPr lang="zh-TW" sz="2300" kern="1200">
              <a:latin typeface="Microsoft JhengHei"/>
              <a:ea typeface="Microsoft JhengHei"/>
            </a:rPr>
            <a:t>速度太慢</a:t>
          </a:r>
          <a:r>
            <a:rPr lang="zh-TW" sz="2300" kern="1200" dirty="0">
              <a:latin typeface="Microsoft JhengHei"/>
              <a:ea typeface="Microsoft JhengHei"/>
            </a:rPr>
            <a:t>(</a:t>
          </a:r>
          <a:r>
            <a:rPr lang="zh-TW" sz="2300" kern="1200">
              <a:latin typeface="Microsoft JhengHei"/>
              <a:ea typeface="Microsoft JhengHei"/>
            </a:rPr>
            <a:t>人多易當機</a:t>
          </a:r>
          <a:r>
            <a:rPr lang="zh-TW" sz="2300" kern="1200" dirty="0">
              <a:latin typeface="Microsoft JhengHei"/>
              <a:ea typeface="Microsoft JhengHei"/>
            </a:rPr>
            <a:t>)</a:t>
          </a:r>
          <a:endParaRPr lang="en-US" sz="2300" kern="1200" dirty="0">
            <a:latin typeface="Microsoft JhengHei"/>
            <a:ea typeface="Microsoft JhengHei"/>
          </a:endParaRPr>
        </a:p>
      </dsp:txBody>
      <dsp:txXfrm>
        <a:off x="0" y="735087"/>
        <a:ext cx="6048072" cy="735087"/>
      </dsp:txXfrm>
    </dsp:sp>
    <dsp:sp modelId="{B3F3ABAA-0802-4EE6-8C62-729C1C43A0BE}">
      <dsp:nvSpPr>
        <dsp:cNvPr id="0" name=""/>
        <dsp:cNvSpPr/>
      </dsp:nvSpPr>
      <dsp:spPr>
        <a:xfrm>
          <a:off x="0" y="1470174"/>
          <a:ext cx="6048072" cy="0"/>
        </a:xfrm>
        <a:prstGeom prst="line">
          <a:avLst/>
        </a:prstGeom>
        <a:solidFill>
          <a:schemeClr val="accent2">
            <a:hueOff val="545083"/>
            <a:satOff val="-12437"/>
            <a:lumOff val="4594"/>
            <a:alphaOff val="0"/>
          </a:schemeClr>
        </a:solidFill>
        <a:ln w="12700" cap="flat" cmpd="sng" algn="ctr">
          <a:solidFill>
            <a:schemeClr val="accent2">
              <a:hueOff val="545083"/>
              <a:satOff val="-12437"/>
              <a:lumOff val="45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C0056-1423-49AE-A895-E5D625F73580}">
      <dsp:nvSpPr>
        <dsp:cNvPr id="0" name=""/>
        <dsp:cNvSpPr/>
      </dsp:nvSpPr>
      <dsp:spPr>
        <a:xfrm>
          <a:off x="0" y="1470174"/>
          <a:ext cx="6048072" cy="735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>
              <a:latin typeface="Microsoft JhengHei"/>
              <a:ea typeface="Microsoft JhengHei"/>
            </a:rPr>
            <a:t>3.</a:t>
          </a:r>
          <a:r>
            <a:rPr lang="zh-TW" sz="2300" kern="1200">
              <a:latin typeface="Microsoft JhengHei"/>
              <a:ea typeface="Microsoft JhengHei"/>
            </a:rPr>
            <a:t>不會主動通知</a:t>
          </a:r>
          <a:r>
            <a:rPr lang="zh-TW" sz="2300" kern="1200" dirty="0">
              <a:latin typeface="Microsoft JhengHei"/>
              <a:ea typeface="Microsoft JhengHei"/>
            </a:rPr>
            <a:t>(</a:t>
          </a:r>
          <a:r>
            <a:rPr lang="zh-TW" sz="2300" kern="1200">
              <a:latin typeface="Microsoft JhengHei"/>
              <a:ea typeface="Microsoft JhengHei"/>
            </a:rPr>
            <a:t>不能及時通知該課關注餘額</a:t>
          </a:r>
          <a:r>
            <a:rPr lang="zh-TW" sz="2300" kern="1200" dirty="0">
              <a:latin typeface="Microsoft JhengHei"/>
              <a:ea typeface="Microsoft JhengHei"/>
            </a:rPr>
            <a:t>)</a:t>
          </a:r>
          <a:endParaRPr lang="en-US" sz="2300" kern="1200" dirty="0">
            <a:latin typeface="Microsoft JhengHei"/>
            <a:ea typeface="Microsoft JhengHei"/>
          </a:endParaRPr>
        </a:p>
      </dsp:txBody>
      <dsp:txXfrm>
        <a:off x="0" y="1470174"/>
        <a:ext cx="6048072" cy="735087"/>
      </dsp:txXfrm>
    </dsp:sp>
    <dsp:sp modelId="{84B5F2C6-1187-4BF5-97AE-131A612F9A5D}">
      <dsp:nvSpPr>
        <dsp:cNvPr id="0" name=""/>
        <dsp:cNvSpPr/>
      </dsp:nvSpPr>
      <dsp:spPr>
        <a:xfrm>
          <a:off x="0" y="2205262"/>
          <a:ext cx="6048072" cy="0"/>
        </a:xfrm>
        <a:prstGeom prst="line">
          <a:avLst/>
        </a:prstGeom>
        <a:solidFill>
          <a:schemeClr val="accent2">
            <a:hueOff val="817624"/>
            <a:satOff val="-18655"/>
            <a:lumOff val="6891"/>
            <a:alphaOff val="0"/>
          </a:schemeClr>
        </a:solidFill>
        <a:ln w="12700" cap="flat" cmpd="sng" algn="ctr">
          <a:solidFill>
            <a:schemeClr val="accent2">
              <a:hueOff val="817624"/>
              <a:satOff val="-18655"/>
              <a:lumOff val="68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C4028-A944-441F-A82A-D5FE268D3BA2}">
      <dsp:nvSpPr>
        <dsp:cNvPr id="0" name=""/>
        <dsp:cNvSpPr/>
      </dsp:nvSpPr>
      <dsp:spPr>
        <a:xfrm>
          <a:off x="0" y="2205262"/>
          <a:ext cx="6048072" cy="735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>
              <a:latin typeface="Microsoft JhengHei"/>
              <a:ea typeface="Microsoft JhengHei"/>
            </a:rPr>
            <a:t>4.</a:t>
          </a:r>
          <a:r>
            <a:rPr lang="zh-TW" sz="2300" kern="1200">
              <a:latin typeface="Microsoft JhengHei"/>
              <a:ea typeface="Microsoft JhengHei"/>
            </a:rPr>
            <a:t>不能</a:t>
          </a:r>
          <a:r>
            <a:rPr lang="zh-TW" sz="2300" kern="1200" dirty="0">
              <a:latin typeface="Microsoft JhengHei"/>
              <a:ea typeface="Microsoft JhengHei"/>
            </a:rPr>
            <a:t>24</a:t>
          </a:r>
          <a:r>
            <a:rPr lang="zh-TW" sz="2300" kern="1200">
              <a:latin typeface="Microsoft JhengHei"/>
              <a:ea typeface="Microsoft JhengHei"/>
            </a:rPr>
            <a:t>小時維持登入</a:t>
          </a:r>
          <a:r>
            <a:rPr lang="zh-TW" sz="2300" kern="1200" dirty="0">
              <a:latin typeface="Microsoft JhengHei"/>
              <a:ea typeface="Microsoft JhengHei"/>
            </a:rPr>
            <a:t>(10</a:t>
          </a:r>
          <a:r>
            <a:rPr lang="zh-TW" sz="2300" kern="1200">
              <a:latin typeface="Microsoft JhengHei"/>
              <a:ea typeface="Microsoft JhengHei"/>
            </a:rPr>
            <a:t>分鐘待機登陸限制</a:t>
          </a:r>
          <a:r>
            <a:rPr lang="zh-TW" sz="2300" kern="1200" dirty="0">
              <a:latin typeface="Microsoft JhengHei"/>
              <a:ea typeface="Microsoft JhengHei"/>
            </a:rPr>
            <a:t>)</a:t>
          </a:r>
          <a:endParaRPr lang="en-US" sz="2300" kern="1200" dirty="0">
            <a:latin typeface="Microsoft JhengHei"/>
            <a:ea typeface="Microsoft JhengHei"/>
          </a:endParaRPr>
        </a:p>
      </dsp:txBody>
      <dsp:txXfrm>
        <a:off x="0" y="2205262"/>
        <a:ext cx="6048072" cy="735087"/>
      </dsp:txXfrm>
    </dsp:sp>
    <dsp:sp modelId="{80233664-402F-434A-85A1-33C76FC9C04D}">
      <dsp:nvSpPr>
        <dsp:cNvPr id="0" name=""/>
        <dsp:cNvSpPr/>
      </dsp:nvSpPr>
      <dsp:spPr>
        <a:xfrm>
          <a:off x="0" y="2940349"/>
          <a:ext cx="6048072" cy="0"/>
        </a:xfrm>
        <a:prstGeom prst="line">
          <a:avLst/>
        </a:prstGeom>
        <a:solidFill>
          <a:schemeClr val="accent2">
            <a:hueOff val="1090165"/>
            <a:satOff val="-24873"/>
            <a:lumOff val="9188"/>
            <a:alphaOff val="0"/>
          </a:schemeClr>
        </a:solidFill>
        <a:ln w="12700" cap="flat" cmpd="sng" algn="ctr">
          <a:solidFill>
            <a:schemeClr val="accent2">
              <a:hueOff val="1090165"/>
              <a:satOff val="-24873"/>
              <a:lumOff val="91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B2C32-7134-4901-9E14-F8244DCA6EF2}">
      <dsp:nvSpPr>
        <dsp:cNvPr id="0" name=""/>
        <dsp:cNvSpPr/>
      </dsp:nvSpPr>
      <dsp:spPr>
        <a:xfrm>
          <a:off x="0" y="2940349"/>
          <a:ext cx="6048072" cy="735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>
              <a:latin typeface="Microsoft JhengHei"/>
              <a:ea typeface="Microsoft JhengHei"/>
            </a:rPr>
            <a:t>5.</a:t>
          </a:r>
          <a:r>
            <a:rPr lang="zh-TW" sz="2300" kern="1200">
              <a:latin typeface="Microsoft JhengHei"/>
              <a:ea typeface="Microsoft JhengHei"/>
            </a:rPr>
            <a:t>無法一直刷新</a:t>
          </a:r>
          <a:r>
            <a:rPr lang="zh-TW" sz="2300" kern="1200" dirty="0">
              <a:latin typeface="Microsoft JhengHei"/>
              <a:ea typeface="Microsoft JhengHei"/>
            </a:rPr>
            <a:t>(</a:t>
          </a:r>
          <a:r>
            <a:rPr lang="zh-TW" sz="2300" kern="1200">
              <a:latin typeface="Microsoft JhengHei"/>
              <a:ea typeface="Microsoft JhengHei"/>
            </a:rPr>
            <a:t>驗證碼問題</a:t>
          </a:r>
          <a:r>
            <a:rPr lang="zh-TW" sz="2300" kern="1200" dirty="0">
              <a:latin typeface="Microsoft JhengHei"/>
              <a:ea typeface="Microsoft JhengHei"/>
            </a:rPr>
            <a:t>)</a:t>
          </a:r>
          <a:endParaRPr lang="en-US" sz="2300" kern="1200" dirty="0">
            <a:latin typeface="Microsoft JhengHei"/>
            <a:ea typeface="Microsoft JhengHei"/>
          </a:endParaRPr>
        </a:p>
      </dsp:txBody>
      <dsp:txXfrm>
        <a:off x="0" y="2940349"/>
        <a:ext cx="6048072" cy="735087"/>
      </dsp:txXfrm>
    </dsp:sp>
    <dsp:sp modelId="{B68D307B-3410-43B8-A0AD-4E34A0C87ABC}">
      <dsp:nvSpPr>
        <dsp:cNvPr id="0" name=""/>
        <dsp:cNvSpPr/>
      </dsp:nvSpPr>
      <dsp:spPr>
        <a:xfrm>
          <a:off x="0" y="3675436"/>
          <a:ext cx="6048072" cy="0"/>
        </a:xfrm>
        <a:prstGeom prst="line">
          <a:avLst/>
        </a:prstGeom>
        <a:solidFill>
          <a:schemeClr val="accent2">
            <a:hueOff val="1362707"/>
            <a:satOff val="-31091"/>
            <a:lumOff val="11485"/>
            <a:alphaOff val="0"/>
          </a:schemeClr>
        </a:solidFill>
        <a:ln w="12700" cap="flat" cmpd="sng" algn="ctr">
          <a:solidFill>
            <a:schemeClr val="accent2">
              <a:hueOff val="1362707"/>
              <a:satOff val="-31091"/>
              <a:lumOff val="114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32AA2-0283-4B25-8DEB-7D0AC551C44F}">
      <dsp:nvSpPr>
        <dsp:cNvPr id="0" name=""/>
        <dsp:cNvSpPr/>
      </dsp:nvSpPr>
      <dsp:spPr>
        <a:xfrm>
          <a:off x="0" y="3675436"/>
          <a:ext cx="6048072" cy="735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>
              <a:latin typeface="Microsoft JhengHei"/>
              <a:ea typeface="Microsoft JhengHei"/>
            </a:rPr>
            <a:t>6.</a:t>
          </a:r>
          <a:r>
            <a:rPr lang="zh-TW" sz="2300" kern="1200">
              <a:latin typeface="Microsoft JhengHei"/>
              <a:ea typeface="Microsoft JhengHei"/>
            </a:rPr>
            <a:t>修課之評價</a:t>
          </a:r>
          <a:r>
            <a:rPr lang="zh-TW" sz="2300" kern="1200" dirty="0">
              <a:latin typeface="Microsoft JhengHei"/>
              <a:ea typeface="Microsoft JhengHei"/>
            </a:rPr>
            <a:t>(</a:t>
          </a:r>
          <a:r>
            <a:rPr lang="zh-TW" sz="2300" kern="1200">
              <a:latin typeface="Microsoft JhengHei"/>
              <a:ea typeface="Microsoft JhengHei"/>
            </a:rPr>
            <a:t>需自行爬文</a:t>
          </a:r>
          <a:r>
            <a:rPr lang="zh-TW" sz="2300" kern="1200" dirty="0">
              <a:latin typeface="Microsoft JhengHei"/>
              <a:ea typeface="Microsoft JhengHei"/>
            </a:rPr>
            <a:t>)</a:t>
          </a:r>
          <a:endParaRPr lang="en-US" sz="2300" kern="1200" dirty="0">
            <a:latin typeface="Microsoft JhengHei"/>
            <a:ea typeface="Microsoft JhengHei"/>
          </a:endParaRPr>
        </a:p>
      </dsp:txBody>
      <dsp:txXfrm>
        <a:off x="0" y="3675436"/>
        <a:ext cx="6048072" cy="735087"/>
      </dsp:txXfrm>
    </dsp:sp>
    <dsp:sp modelId="{0D182CC3-E2CE-445E-B390-BDA3F493E2AE}">
      <dsp:nvSpPr>
        <dsp:cNvPr id="0" name=""/>
        <dsp:cNvSpPr/>
      </dsp:nvSpPr>
      <dsp:spPr>
        <a:xfrm>
          <a:off x="0" y="4410524"/>
          <a:ext cx="6048072" cy="0"/>
        </a:xfrm>
        <a:prstGeom prst="line">
          <a:avLst/>
        </a:prstGeom>
        <a:solidFill>
          <a:schemeClr val="accent2">
            <a:hueOff val="1635248"/>
            <a:satOff val="-37310"/>
            <a:lumOff val="13782"/>
            <a:alphaOff val="0"/>
          </a:schemeClr>
        </a:solidFill>
        <a:ln w="12700" cap="flat" cmpd="sng" algn="ctr">
          <a:solidFill>
            <a:schemeClr val="accent2">
              <a:hueOff val="1635248"/>
              <a:satOff val="-37310"/>
              <a:lumOff val="137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C5A48-D568-4870-883E-F6E8A4C9554E}">
      <dsp:nvSpPr>
        <dsp:cNvPr id="0" name=""/>
        <dsp:cNvSpPr/>
      </dsp:nvSpPr>
      <dsp:spPr>
        <a:xfrm>
          <a:off x="0" y="4410524"/>
          <a:ext cx="6048072" cy="735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>
              <a:latin typeface="Microsoft JhengHei"/>
              <a:ea typeface="Microsoft JhengHei"/>
            </a:rPr>
            <a:t>7.</a:t>
          </a:r>
          <a:r>
            <a:rPr lang="zh-TW" sz="2300" kern="1200">
              <a:latin typeface="Microsoft JhengHei"/>
              <a:ea typeface="Microsoft JhengHei"/>
            </a:rPr>
            <a:t>未有學生間換課系統</a:t>
          </a:r>
          <a:r>
            <a:rPr lang="zh-TW" sz="2300" kern="1200" dirty="0">
              <a:latin typeface="Microsoft JhengHei"/>
              <a:ea typeface="Microsoft JhengHei"/>
            </a:rPr>
            <a:t>(</a:t>
          </a:r>
          <a:r>
            <a:rPr lang="zh-TW" sz="2300" kern="1200">
              <a:latin typeface="Microsoft JhengHei"/>
              <a:ea typeface="Microsoft JhengHei"/>
            </a:rPr>
            <a:t>自行相互換課有風險</a:t>
          </a:r>
          <a:r>
            <a:rPr lang="zh-TW" sz="2300" kern="1200" dirty="0">
              <a:latin typeface="Microsoft JhengHei"/>
              <a:ea typeface="Microsoft JhengHei"/>
            </a:rPr>
            <a:t>)</a:t>
          </a:r>
          <a:endParaRPr lang="en-US" sz="2300" kern="1200" dirty="0">
            <a:latin typeface="Microsoft JhengHei"/>
            <a:ea typeface="Microsoft JhengHei"/>
          </a:endParaRPr>
        </a:p>
      </dsp:txBody>
      <dsp:txXfrm>
        <a:off x="0" y="4410524"/>
        <a:ext cx="6048072" cy="735087"/>
      </dsp:txXfrm>
    </dsp:sp>
    <dsp:sp modelId="{0A8CF0A2-3200-4902-8D73-A38273AB6CF7}">
      <dsp:nvSpPr>
        <dsp:cNvPr id="0" name=""/>
        <dsp:cNvSpPr/>
      </dsp:nvSpPr>
      <dsp:spPr>
        <a:xfrm>
          <a:off x="0" y="5145611"/>
          <a:ext cx="6048072" cy="0"/>
        </a:xfrm>
        <a:prstGeom prst="lin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B4A31-9206-435C-ABC8-694B1A1E4CCB}">
      <dsp:nvSpPr>
        <dsp:cNvPr id="0" name=""/>
        <dsp:cNvSpPr/>
      </dsp:nvSpPr>
      <dsp:spPr>
        <a:xfrm>
          <a:off x="0" y="5145611"/>
          <a:ext cx="6048072" cy="735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>
              <a:latin typeface="Microsoft JhengHei"/>
              <a:ea typeface="Microsoft JhengHei"/>
            </a:rPr>
            <a:t>8.未能顯示畢業學分缺</a:t>
          </a:r>
          <a:endParaRPr lang="en-US" sz="2300" kern="1200">
            <a:latin typeface="Microsoft JhengHei"/>
            <a:ea typeface="Microsoft JhengHei"/>
          </a:endParaRPr>
        </a:p>
      </dsp:txBody>
      <dsp:txXfrm>
        <a:off x="0" y="5145611"/>
        <a:ext cx="6048072" cy="735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B56EA-5A20-4E2E-882E-98C369E4F30C}">
      <dsp:nvSpPr>
        <dsp:cNvPr id="0" name=""/>
        <dsp:cNvSpPr/>
      </dsp:nvSpPr>
      <dsp:spPr>
        <a:xfrm>
          <a:off x="2946" y="1029853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00DB0-13D9-4A4E-A350-501647F9000C}">
      <dsp:nvSpPr>
        <dsp:cNvPr id="0" name=""/>
        <dsp:cNvSpPr/>
      </dsp:nvSpPr>
      <dsp:spPr>
        <a:xfrm>
          <a:off x="236726" y="125194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>
              <a:latin typeface="Microsoft JhengHei"/>
              <a:ea typeface="Microsoft JhengHei"/>
            </a:rPr>
            <a:t>1. 24小時持續在線</a:t>
          </a:r>
          <a:endParaRPr lang="en-US" sz="2400" kern="1200">
            <a:latin typeface="Microsoft JhengHei"/>
            <a:ea typeface="Microsoft JhengHei"/>
          </a:endParaRPr>
        </a:p>
      </dsp:txBody>
      <dsp:txXfrm>
        <a:off x="275858" y="1291075"/>
        <a:ext cx="2025748" cy="1257784"/>
      </dsp:txXfrm>
    </dsp:sp>
    <dsp:sp modelId="{F3A285E3-5B94-467D-B949-390659DFECD8}">
      <dsp:nvSpPr>
        <dsp:cNvPr id="0" name=""/>
        <dsp:cNvSpPr/>
      </dsp:nvSpPr>
      <dsp:spPr>
        <a:xfrm>
          <a:off x="2574518" y="1029853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959B4-4644-4F6E-A726-D4DCA8569C94}">
      <dsp:nvSpPr>
        <dsp:cNvPr id="0" name=""/>
        <dsp:cNvSpPr/>
      </dsp:nvSpPr>
      <dsp:spPr>
        <a:xfrm>
          <a:off x="2808297" y="125194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>
              <a:latin typeface="Microsoft JhengHei"/>
              <a:ea typeface="Microsoft JhengHei"/>
            </a:rPr>
            <a:t>2. 隨時卡位所關注的課程</a:t>
          </a:r>
          <a:endParaRPr lang="en-US" sz="2400" kern="1200">
            <a:latin typeface="Microsoft JhengHei"/>
            <a:ea typeface="Microsoft JhengHei"/>
          </a:endParaRPr>
        </a:p>
      </dsp:txBody>
      <dsp:txXfrm>
        <a:off x="2847429" y="1291075"/>
        <a:ext cx="2025748" cy="1257784"/>
      </dsp:txXfrm>
    </dsp:sp>
    <dsp:sp modelId="{F2AA13BC-4F18-4E34-9A26-F859255A3B04}">
      <dsp:nvSpPr>
        <dsp:cNvPr id="0" name=""/>
        <dsp:cNvSpPr/>
      </dsp:nvSpPr>
      <dsp:spPr>
        <a:xfrm>
          <a:off x="5146089" y="1029853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AE5C2-AB3B-4038-9509-A8BE4C26CE93}">
      <dsp:nvSpPr>
        <dsp:cNvPr id="0" name=""/>
        <dsp:cNvSpPr/>
      </dsp:nvSpPr>
      <dsp:spPr>
        <a:xfrm>
          <a:off x="5379868" y="125194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>
              <a:latin typeface="Microsoft JhengHei"/>
              <a:ea typeface="Microsoft JhengHei"/>
            </a:rPr>
            <a:t>3. 自動刷新頁面</a:t>
          </a:r>
          <a:endParaRPr lang="en-US" sz="2400" kern="1200">
            <a:latin typeface="Microsoft JhengHei"/>
            <a:ea typeface="Microsoft JhengHei"/>
          </a:endParaRPr>
        </a:p>
      </dsp:txBody>
      <dsp:txXfrm>
        <a:off x="5419000" y="1291075"/>
        <a:ext cx="2025748" cy="1257784"/>
      </dsp:txXfrm>
    </dsp:sp>
    <dsp:sp modelId="{3EF4806C-2CFA-4F90-8B2B-FC1425CF05A8}">
      <dsp:nvSpPr>
        <dsp:cNvPr id="0" name=""/>
        <dsp:cNvSpPr/>
      </dsp:nvSpPr>
      <dsp:spPr>
        <a:xfrm>
          <a:off x="7717661" y="1029853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A291F-69B7-4BCB-A59F-4E5369C28664}">
      <dsp:nvSpPr>
        <dsp:cNvPr id="0" name=""/>
        <dsp:cNvSpPr/>
      </dsp:nvSpPr>
      <dsp:spPr>
        <a:xfrm>
          <a:off x="7951440" y="125194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>
              <a:latin typeface="Microsoft JhengHei"/>
              <a:ea typeface="Microsoft JhengHei"/>
            </a:rPr>
            <a:t>4. 刷過驗證碼</a:t>
          </a:r>
          <a:endParaRPr lang="en-US" sz="2400" kern="1200">
            <a:latin typeface="Microsoft JhengHei"/>
            <a:ea typeface="Microsoft JhengHei"/>
          </a:endParaRPr>
        </a:p>
      </dsp:txBody>
      <dsp:txXfrm>
        <a:off x="7990572" y="1291075"/>
        <a:ext cx="2025748" cy="1257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0A8A2-1D3F-40C0-A67A-730E3AE0223D}">
      <dsp:nvSpPr>
        <dsp:cNvPr id="0" name=""/>
        <dsp:cNvSpPr/>
      </dsp:nvSpPr>
      <dsp:spPr>
        <a:xfrm>
          <a:off x="0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FE109-B426-47FB-B25A-E5660E1F533A}">
      <dsp:nvSpPr>
        <dsp:cNvPr id="0" name=""/>
        <dsp:cNvSpPr/>
      </dsp:nvSpPr>
      <dsp:spPr>
        <a:xfrm>
          <a:off x="31432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500" kern="1200"/>
            <a:t>1.釋放緩存</a:t>
          </a:r>
          <a:endParaRPr lang="en-US" sz="3500" kern="1200"/>
        </a:p>
      </dsp:txBody>
      <dsp:txXfrm>
        <a:off x="366939" y="1112657"/>
        <a:ext cx="2723696" cy="1691139"/>
      </dsp:txXfrm>
    </dsp:sp>
    <dsp:sp modelId="{53DAFB8D-02A5-4280-AC83-39FB52544DAC}">
      <dsp:nvSpPr>
        <dsp:cNvPr id="0" name=""/>
        <dsp:cNvSpPr/>
      </dsp:nvSpPr>
      <dsp:spPr>
        <a:xfrm>
          <a:off x="3457574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96703-9896-4071-AFDE-013200692958}">
      <dsp:nvSpPr>
        <dsp:cNvPr id="0" name=""/>
        <dsp:cNvSpPr/>
      </dsp:nvSpPr>
      <dsp:spPr>
        <a:xfrm>
          <a:off x="3771899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500" kern="1200"/>
            <a:t>2.加速刷新瀏覽頁面</a:t>
          </a:r>
          <a:endParaRPr lang="en-US" sz="3500" kern="1200"/>
        </a:p>
      </dsp:txBody>
      <dsp:txXfrm>
        <a:off x="3824513" y="1112657"/>
        <a:ext cx="2723696" cy="1691139"/>
      </dsp:txXfrm>
    </dsp:sp>
    <dsp:sp modelId="{D288FEFC-CF89-4DD1-B6FF-4090D32CEE4B}">
      <dsp:nvSpPr>
        <dsp:cNvPr id="0" name=""/>
        <dsp:cNvSpPr/>
      </dsp:nvSpPr>
      <dsp:spPr>
        <a:xfrm>
          <a:off x="6915149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7FD7F-2F5B-4EC1-B283-EC37DE24ABCE}">
      <dsp:nvSpPr>
        <dsp:cNvPr id="0" name=""/>
        <dsp:cNvSpPr/>
      </dsp:nvSpPr>
      <dsp:spPr>
        <a:xfrm>
          <a:off x="722947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500" kern="1200"/>
            <a:t>3.提高系統效能</a:t>
          </a:r>
          <a:endParaRPr lang="en-US" sz="3500" kern="1200"/>
        </a:p>
      </dsp:txBody>
      <dsp:txXfrm>
        <a:off x="7282089" y="1112657"/>
        <a:ext cx="2723696" cy="169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F17C0-46DD-4DDA-B859-928E07EA7960}">
      <dsp:nvSpPr>
        <dsp:cNvPr id="0" name=""/>
        <dsp:cNvSpPr/>
      </dsp:nvSpPr>
      <dsp:spPr>
        <a:xfrm>
          <a:off x="160697" y="471"/>
          <a:ext cx="3674319" cy="2333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2AC74-166A-4942-814A-63434A662837}">
      <dsp:nvSpPr>
        <dsp:cNvPr id="0" name=""/>
        <dsp:cNvSpPr/>
      </dsp:nvSpPr>
      <dsp:spPr>
        <a:xfrm>
          <a:off x="568954" y="388316"/>
          <a:ext cx="3674319" cy="2333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kern="1200"/>
            <a:t>1.隨時注意所關注課程之名額</a:t>
          </a:r>
          <a:endParaRPr lang="en-US" sz="3300" kern="1200"/>
        </a:p>
      </dsp:txBody>
      <dsp:txXfrm>
        <a:off x="637291" y="456653"/>
        <a:ext cx="3537645" cy="2196519"/>
      </dsp:txXfrm>
    </dsp:sp>
    <dsp:sp modelId="{29884F1B-EC39-41B0-A3E6-B8D6F1F9BB7B}">
      <dsp:nvSpPr>
        <dsp:cNvPr id="0" name=""/>
        <dsp:cNvSpPr/>
      </dsp:nvSpPr>
      <dsp:spPr>
        <a:xfrm>
          <a:off x="4651532" y="471"/>
          <a:ext cx="3674319" cy="2333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599A6-49B7-4ADC-8F4B-CE41DDD58CB4}">
      <dsp:nvSpPr>
        <dsp:cNvPr id="0" name=""/>
        <dsp:cNvSpPr/>
      </dsp:nvSpPr>
      <dsp:spPr>
        <a:xfrm>
          <a:off x="5059790" y="388316"/>
          <a:ext cx="3674319" cy="2333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kern="1200"/>
            <a:t>2.該課一有空缺就立即通知使用者</a:t>
          </a:r>
          <a:endParaRPr lang="en-US" sz="3300" kern="1200"/>
        </a:p>
      </dsp:txBody>
      <dsp:txXfrm>
        <a:off x="5128127" y="456653"/>
        <a:ext cx="3537645" cy="21965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DE05A-68A4-4547-B76D-569C7BCDE127}">
      <dsp:nvSpPr>
        <dsp:cNvPr id="0" name=""/>
        <dsp:cNvSpPr/>
      </dsp:nvSpPr>
      <dsp:spPr>
        <a:xfrm>
          <a:off x="297694" y="480"/>
          <a:ext cx="3618677" cy="2297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C6165-3965-4B02-97D0-33E34DC9648E}">
      <dsp:nvSpPr>
        <dsp:cNvPr id="0" name=""/>
        <dsp:cNvSpPr/>
      </dsp:nvSpPr>
      <dsp:spPr>
        <a:xfrm>
          <a:off x="699769" y="382452"/>
          <a:ext cx="3618677" cy="2297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500" kern="1200"/>
            <a:t>1.課程交換看板</a:t>
          </a:r>
          <a:endParaRPr lang="en-US" sz="4500" kern="1200"/>
        </a:p>
      </dsp:txBody>
      <dsp:txXfrm>
        <a:off x="767071" y="449754"/>
        <a:ext cx="3484073" cy="2163256"/>
      </dsp:txXfrm>
    </dsp:sp>
    <dsp:sp modelId="{B50B2AE8-8690-4AD8-9240-C97DF23EBA4E}">
      <dsp:nvSpPr>
        <dsp:cNvPr id="0" name=""/>
        <dsp:cNvSpPr/>
      </dsp:nvSpPr>
      <dsp:spPr>
        <a:xfrm>
          <a:off x="4720522" y="480"/>
          <a:ext cx="3618677" cy="2297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6D039-758A-4744-B915-B0B76728CF4F}">
      <dsp:nvSpPr>
        <dsp:cNvPr id="0" name=""/>
        <dsp:cNvSpPr/>
      </dsp:nvSpPr>
      <dsp:spPr>
        <a:xfrm>
          <a:off x="5122597" y="382452"/>
          <a:ext cx="3618677" cy="2297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500" kern="1200"/>
            <a:t>2.可1對1式的換課</a:t>
          </a:r>
          <a:endParaRPr lang="en-US" sz="4500" kern="1200"/>
        </a:p>
      </dsp:txBody>
      <dsp:txXfrm>
        <a:off x="5189899" y="449754"/>
        <a:ext cx="3484073" cy="21632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52892-15B0-4F1C-B104-A43BACE5F3E8}">
      <dsp:nvSpPr>
        <dsp:cNvPr id="0" name=""/>
        <dsp:cNvSpPr/>
      </dsp:nvSpPr>
      <dsp:spPr>
        <a:xfrm>
          <a:off x="251612" y="68"/>
          <a:ext cx="3591979" cy="228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FFE82-98A9-4FCD-9C7A-46A478C90247}">
      <dsp:nvSpPr>
        <dsp:cNvPr id="0" name=""/>
        <dsp:cNvSpPr/>
      </dsp:nvSpPr>
      <dsp:spPr>
        <a:xfrm>
          <a:off x="650720" y="379222"/>
          <a:ext cx="3591979" cy="2280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500" kern="1200"/>
            <a:t>1.修課星等</a:t>
          </a:r>
          <a:endParaRPr lang="en-US" sz="4500" kern="1200"/>
        </a:p>
      </dsp:txBody>
      <dsp:txXfrm>
        <a:off x="717525" y="446027"/>
        <a:ext cx="3458369" cy="2147296"/>
      </dsp:txXfrm>
    </dsp:sp>
    <dsp:sp modelId="{FD9B27FE-0F05-4312-9F6C-076884608C88}">
      <dsp:nvSpPr>
        <dsp:cNvPr id="0" name=""/>
        <dsp:cNvSpPr/>
      </dsp:nvSpPr>
      <dsp:spPr>
        <a:xfrm>
          <a:off x="4641808" y="68"/>
          <a:ext cx="3591979" cy="228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FC090-F992-44E1-88DF-1624D41F956D}">
      <dsp:nvSpPr>
        <dsp:cNvPr id="0" name=""/>
        <dsp:cNvSpPr/>
      </dsp:nvSpPr>
      <dsp:spPr>
        <a:xfrm>
          <a:off x="5040917" y="379222"/>
          <a:ext cx="3591979" cy="2280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500" kern="1200"/>
            <a:t>2.該課評價連結</a:t>
          </a:r>
          <a:endParaRPr lang="en-US" sz="4500" kern="1200"/>
        </a:p>
      </dsp:txBody>
      <dsp:txXfrm>
        <a:off x="5107722" y="446027"/>
        <a:ext cx="3458369" cy="21472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584BD-84EE-4D9F-9CF9-745E0F348722}">
      <dsp:nvSpPr>
        <dsp:cNvPr id="0" name=""/>
        <dsp:cNvSpPr/>
      </dsp:nvSpPr>
      <dsp:spPr>
        <a:xfrm>
          <a:off x="2943" y="1138772"/>
          <a:ext cx="2101859" cy="1334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C1684-3798-4DCE-93FF-B4551C4C6E3A}">
      <dsp:nvSpPr>
        <dsp:cNvPr id="0" name=""/>
        <dsp:cNvSpPr/>
      </dsp:nvSpPr>
      <dsp:spPr>
        <a:xfrm>
          <a:off x="236483" y="1360635"/>
          <a:ext cx="2101859" cy="1334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</a:t>
          </a:r>
          <a:r>
            <a:rPr lang="zh-TW" sz="2400" kern="1200"/>
            <a:t>連動曾修習過的學分數</a:t>
          </a:r>
          <a:endParaRPr lang="en-US" sz="2400" kern="1200"/>
        </a:p>
      </dsp:txBody>
      <dsp:txXfrm>
        <a:off x="275574" y="1399726"/>
        <a:ext cx="2023677" cy="1256498"/>
      </dsp:txXfrm>
    </dsp:sp>
    <dsp:sp modelId="{5B046E74-965C-46B9-95D2-C8AE82BDE15C}">
      <dsp:nvSpPr>
        <dsp:cNvPr id="0" name=""/>
        <dsp:cNvSpPr/>
      </dsp:nvSpPr>
      <dsp:spPr>
        <a:xfrm>
          <a:off x="2571882" y="1138772"/>
          <a:ext cx="2101859" cy="1334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D5D36-E039-4CC7-B9DA-016F1E8EBC46}">
      <dsp:nvSpPr>
        <dsp:cNvPr id="0" name=""/>
        <dsp:cNvSpPr/>
      </dsp:nvSpPr>
      <dsp:spPr>
        <a:xfrm>
          <a:off x="2805422" y="1360635"/>
          <a:ext cx="2101859" cy="1334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2.計算畢業所缺學分</a:t>
          </a:r>
        </a:p>
      </dsp:txBody>
      <dsp:txXfrm>
        <a:off x="2844513" y="1399726"/>
        <a:ext cx="2023677" cy="1256498"/>
      </dsp:txXfrm>
    </dsp:sp>
    <dsp:sp modelId="{955750E1-5476-4F5F-AEFC-F331F1350109}">
      <dsp:nvSpPr>
        <dsp:cNvPr id="0" name=""/>
        <dsp:cNvSpPr/>
      </dsp:nvSpPr>
      <dsp:spPr>
        <a:xfrm>
          <a:off x="5140821" y="1138772"/>
          <a:ext cx="2101859" cy="1334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E4DBD-B638-4B34-A684-98B350F44E8B}">
      <dsp:nvSpPr>
        <dsp:cNvPr id="0" name=""/>
        <dsp:cNvSpPr/>
      </dsp:nvSpPr>
      <dsp:spPr>
        <a:xfrm>
          <a:off x="5374361" y="1360635"/>
          <a:ext cx="2101859" cy="1334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3.顯示於列表</a:t>
          </a:r>
        </a:p>
      </dsp:txBody>
      <dsp:txXfrm>
        <a:off x="5413452" y="1399726"/>
        <a:ext cx="2023677" cy="1256498"/>
      </dsp:txXfrm>
    </dsp:sp>
    <dsp:sp modelId="{7FE98D3E-E681-4483-8FBE-1CEA68126AE3}">
      <dsp:nvSpPr>
        <dsp:cNvPr id="0" name=""/>
        <dsp:cNvSpPr/>
      </dsp:nvSpPr>
      <dsp:spPr>
        <a:xfrm>
          <a:off x="7709760" y="1138772"/>
          <a:ext cx="2101859" cy="1334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4A734-97BF-4B9D-86FC-B1FE7867A5BB}">
      <dsp:nvSpPr>
        <dsp:cNvPr id="0" name=""/>
        <dsp:cNvSpPr/>
      </dsp:nvSpPr>
      <dsp:spPr>
        <a:xfrm>
          <a:off x="7943300" y="1360635"/>
          <a:ext cx="2101859" cy="1334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4.排序推薦課程</a:t>
          </a:r>
        </a:p>
      </dsp:txBody>
      <dsp:txXfrm>
        <a:off x="7982391" y="1399726"/>
        <a:ext cx="2023677" cy="1256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6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6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4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3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9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3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>
                <a:latin typeface="Microsoft JhengHei"/>
                <a:ea typeface="Microsoft JhengHei"/>
              </a:rPr>
              <a:t>拉普拉斯</a:t>
            </a:r>
            <a:endParaRPr lang="zh-T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551" y="4389120"/>
            <a:ext cx="7901569" cy="18936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2400">
                <a:latin typeface="Microsoft JhengHei"/>
                <a:ea typeface="Microsoft JhengHei"/>
              </a:rPr>
              <a:t>組員</a:t>
            </a:r>
            <a:r>
              <a:rPr lang="en-US" sz="2400" dirty="0">
                <a:latin typeface="Microsoft JhengHei"/>
                <a:ea typeface="Microsoft JhengHei"/>
              </a:rPr>
              <a:t>:D0713066 </a:t>
            </a:r>
            <a:r>
              <a:rPr lang="zh-CN" altLang="en-US" sz="2400">
                <a:latin typeface="Microsoft JhengHei"/>
                <a:ea typeface="Microsoft JhengHei"/>
              </a:rPr>
              <a:t>李騏佑 </a:t>
            </a:r>
            <a:r>
              <a:rPr lang="zh-CN" altLang="en-US" sz="2400">
                <a:latin typeface="Microsoft JhengHei"/>
                <a:ea typeface="Microsoft JhengHei"/>
                <a:cs typeface="+mn-lt"/>
              </a:rPr>
              <a:t>   </a:t>
            </a:r>
            <a:r>
              <a:rPr lang="zh-CN" sz="2400">
                <a:latin typeface="Microsoft JhengHei"/>
                <a:ea typeface="Microsoft JhengHei"/>
                <a:cs typeface="+mn-lt"/>
              </a:rPr>
              <a:t>D0557217 楊承諺</a:t>
            </a:r>
            <a:endParaRPr lang="zh-TW" sz="2400">
              <a:latin typeface="Microsoft JhengHei"/>
              <a:ea typeface="Microsoft JhengHei"/>
              <a:cs typeface="+mn-lt"/>
            </a:endParaRPr>
          </a:p>
          <a:p>
            <a:r>
              <a:rPr lang="zh-CN" altLang="en-US" sz="2400">
                <a:latin typeface="Microsoft JhengHei"/>
                <a:ea typeface="Microsoft JhengHei"/>
              </a:rPr>
              <a:t>        D0712966 陳浩琳    </a:t>
            </a:r>
            <a:r>
              <a:rPr lang="zh-CN" sz="2400">
                <a:latin typeface="Microsoft JhengHei"/>
                <a:ea typeface="Microsoft JhengHei"/>
                <a:cs typeface="+mn-lt"/>
              </a:rPr>
              <a:t>D0767884 何</a:t>
            </a:r>
            <a:r>
              <a:rPr lang="zh-CN" altLang="en-US" sz="2400">
                <a:latin typeface="Microsoft JhengHei"/>
                <a:ea typeface="Microsoft JhengHei"/>
                <a:cs typeface="+mn-lt"/>
              </a:rPr>
              <a:t>豐</a:t>
            </a:r>
            <a:endParaRPr lang="zh-CN" sz="2400">
              <a:latin typeface="Microsoft JhengHei"/>
              <a:ea typeface="Microsoft JhengHei"/>
              <a:cs typeface="+mn-lt"/>
            </a:endParaRPr>
          </a:p>
          <a:p>
            <a:r>
              <a:rPr lang="zh-CN" altLang="en-US" sz="2400">
                <a:latin typeface="Microsoft JhengHei"/>
                <a:ea typeface="Microsoft JhengHei"/>
              </a:rPr>
              <a:t>        D0713125 簡晨洋</a:t>
            </a:r>
          </a:p>
          <a:p>
            <a:endParaRPr lang="zh-CN" altLang="en-US" sz="2400">
              <a:ea typeface="方正姚体"/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77543ED-9BA6-4620-89FB-331F5AF7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54" y="942975"/>
            <a:ext cx="9946366" cy="3710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TW" sz="9600">
                <a:solidFill>
                  <a:srgbClr val="FFFFFF"/>
                </a:solidFill>
              </a:rPr>
              <a:t>END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E709B0-91A5-4EAA-A288-85D051C6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sz="6600">
                <a:solidFill>
                  <a:srgbClr val="FFFFFF"/>
                </a:solidFill>
              </a:rPr>
              <a:t>感謝聆聽</a:t>
            </a:r>
            <a:endParaRPr lang="en-US" altLang="zh-TW" sz="660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6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63F326B-F807-4AC0-B153-C976B37B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zh-TW" altLang="en-US" sz="3000">
                <a:solidFill>
                  <a:srgbClr val="FFFFFF"/>
                </a:solidFill>
                <a:ea typeface="微軟正黑體"/>
              </a:rPr>
              <a:t>潛在問題:</a:t>
            </a:r>
            <a:endParaRPr lang="zh-TW" altLang="en-US" sz="3000">
              <a:solidFill>
                <a:srgbClr val="FFFFFF"/>
              </a:solidFill>
              <a:latin typeface="Rockwell Condensed"/>
              <a:ea typeface="微軟正黑體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內容版面配置區 2">
            <a:extLst>
              <a:ext uri="{FF2B5EF4-FFF2-40B4-BE49-F238E27FC236}">
                <a16:creationId xmlns:a16="http://schemas.microsoft.com/office/drawing/2014/main" id="{66C24D52-99BA-4FF4-B10E-DF27660D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110580"/>
              </p:ext>
            </p:extLst>
          </p:nvPr>
        </p:nvGraphicFramePr>
        <p:xfrm>
          <a:off x="5566849" y="509245"/>
          <a:ext cx="6048072" cy="588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9361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A4F495-9937-486C-8F2B-0A965D25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>
                <a:latin typeface="Microsoft JhengHei"/>
                <a:ea typeface="Microsoft JhengHei"/>
              </a:rPr>
              <a:t>搶課無極限=&gt;系統名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3D6433-AEB5-460E-A471-E0EECCD2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200">
                <a:latin typeface="Microsoft JhengHei"/>
                <a:ea typeface="Microsoft JhengHei"/>
              </a:rPr>
              <a:t>簡介:</a:t>
            </a:r>
            <a:endParaRPr lang="zh-TW" sz="3200">
              <a:latin typeface="Microsoft JhengHei"/>
              <a:ea typeface="Microsoft JhengHei"/>
            </a:endParaRPr>
          </a:p>
          <a:p>
            <a:pPr marL="0" indent="0">
              <a:buNone/>
            </a:pPr>
            <a:r>
              <a:rPr lang="zh-TW" altLang="en-US" sz="3200">
                <a:latin typeface="Microsoft JhengHei"/>
                <a:ea typeface="Microsoft JhengHei"/>
              </a:rPr>
              <a:t>搶課的外掛系統,可隨時在線卡位,內建優化系統加速,使搶課網頁順暢,並顯示使用者所缺的學分</a:t>
            </a:r>
            <a:r>
              <a:rPr lang="en-US" altLang="en-US" sz="3200">
                <a:latin typeface="Microsoft JhengHei"/>
                <a:ea typeface="Microsoft JhengHei"/>
              </a:rPr>
              <a:t>,</a:t>
            </a:r>
            <a:r>
              <a:rPr lang="zh-TW" sz="3200">
                <a:latin typeface="Microsoft JhengHei"/>
                <a:ea typeface="Microsoft JhengHei"/>
              </a:rPr>
              <a:t>即時的通知回饋</a:t>
            </a:r>
            <a:r>
              <a:rPr lang="en-US" altLang="zh-TW" sz="3200">
                <a:latin typeface="Microsoft JhengHei"/>
                <a:ea typeface="Microsoft JhengHei"/>
              </a:rPr>
              <a:t>,選課系統中的課程內容會附上修課評價,此外掛系統開放學生間1對1的換課需求。</a:t>
            </a:r>
          </a:p>
        </p:txBody>
      </p:sp>
      <p:sp>
        <p:nvSpPr>
          <p:cNvPr id="5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3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16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7B88D-B929-4D53-81CE-E675F89D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>
                <a:latin typeface="Microsoft JhengHei"/>
                <a:ea typeface="Microsoft JhengHei"/>
              </a:rPr>
              <a:t>一.</a:t>
            </a:r>
            <a:r>
              <a:rPr lang="zh-TW">
                <a:latin typeface="Microsoft JhengHei"/>
                <a:ea typeface="Microsoft JhengHei"/>
              </a:rPr>
              <a:t>在線卡位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內容版面配置區 2">
            <a:extLst>
              <a:ext uri="{FF2B5EF4-FFF2-40B4-BE49-F238E27FC236}">
                <a16:creationId xmlns:a16="http://schemas.microsoft.com/office/drawing/2014/main" id="{51125E58-2AF4-46C0-B221-EC49D1334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53608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803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1B47B-93AB-4C26-999A-ED9BEF4D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>
                <a:latin typeface="Microsoft JhengHei"/>
                <a:ea typeface="Microsoft JhengHei"/>
              </a:rPr>
              <a:t>二.</a:t>
            </a:r>
            <a:r>
              <a:rPr lang="zh-TW">
                <a:latin typeface="Microsoft JhengHei"/>
                <a:ea typeface="Microsoft JhengHei"/>
              </a:rPr>
              <a:t>優化系統加速</a:t>
            </a:r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F349C0A2-A470-434C-AD3C-8A70AB0F0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88720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829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5C6E8-81D7-49F4-9A1C-18906AA7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>
                <a:latin typeface="Microsoft JhengHei"/>
                <a:ea typeface="Microsoft JhengHei"/>
              </a:rPr>
              <a:t>三.選課餘額</a:t>
            </a:r>
            <a:r>
              <a:rPr lang="zh-TW">
                <a:latin typeface="Microsoft JhengHei"/>
                <a:ea typeface="Microsoft JhengHei"/>
              </a:rPr>
              <a:t>通知</a:t>
            </a:r>
            <a:endParaRPr lang="zh-TW" altLang="en-US">
              <a:latin typeface="Microsoft JhengHei"/>
              <a:ea typeface="Microsoft JhengHe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3418F3F9-CD1D-48CA-8148-5D5E1B45C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743624"/>
              </p:ext>
            </p:extLst>
          </p:nvPr>
        </p:nvGraphicFramePr>
        <p:xfrm>
          <a:off x="1069975" y="2385390"/>
          <a:ext cx="8894807" cy="2721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732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F9157-69C2-40A5-A0E0-5327424B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>
                <a:ea typeface="微軟正黑體"/>
              </a:rPr>
              <a:t>四.課程交換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4263DE54-315C-494B-8C87-8A9600CC3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672575"/>
              </p:ext>
            </p:extLst>
          </p:nvPr>
        </p:nvGraphicFramePr>
        <p:xfrm>
          <a:off x="1069975" y="2385390"/>
          <a:ext cx="9038970" cy="2680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174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F74B9-7D77-4A48-9CB2-14338BA9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>
                <a:latin typeface="Microsoft JhengHei"/>
                <a:ea typeface="Microsoft JhengHei"/>
              </a:rPr>
              <a:t>五.修課評價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4625CE22-083E-4DE0-A697-3132FC71C5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730547"/>
              </p:ext>
            </p:extLst>
          </p:nvPr>
        </p:nvGraphicFramePr>
        <p:xfrm>
          <a:off x="1069975" y="2385390"/>
          <a:ext cx="8884509" cy="266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1521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77774-4120-4554-A6CE-17A36060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>
                <a:latin typeface="Microsoft JhengHei"/>
                <a:ea typeface="Microsoft JhengHei"/>
              </a:rPr>
              <a:t>六.學分通知</a:t>
            </a:r>
            <a:endParaRPr lang="zh-TW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內容版面配置區 2">
            <a:extLst>
              <a:ext uri="{FF2B5EF4-FFF2-40B4-BE49-F238E27FC236}">
                <a16:creationId xmlns:a16="http://schemas.microsoft.com/office/drawing/2014/main" id="{C39DF90F-5C33-4795-A0D9-0E26C37A0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143200"/>
              </p:ext>
            </p:extLst>
          </p:nvPr>
        </p:nvGraphicFramePr>
        <p:xfrm>
          <a:off x="1069975" y="2169147"/>
          <a:ext cx="10048103" cy="383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24316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Application>Microsoft Office PowerPoint</Application>
  <PresentationFormat>寬螢幕</PresentationFormat>
  <Slides>10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Wood Type</vt:lpstr>
      <vt:lpstr>拉普拉斯</vt:lpstr>
      <vt:lpstr>潛在問題:</vt:lpstr>
      <vt:lpstr>搶課無極限=&gt;系統名</vt:lpstr>
      <vt:lpstr>一.在線卡位</vt:lpstr>
      <vt:lpstr>二.優化系統加速</vt:lpstr>
      <vt:lpstr>三.選課餘額通知</vt:lpstr>
      <vt:lpstr>四.課程交換</vt:lpstr>
      <vt:lpstr>五.修課評價</vt:lpstr>
      <vt:lpstr>六.學分通知</vt:lpstr>
      <vt:lpstr>END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8</cp:revision>
  <dcterms:created xsi:type="dcterms:W3CDTF">2014-09-12T02:14:24Z</dcterms:created>
  <dcterms:modified xsi:type="dcterms:W3CDTF">2019-09-22T07:19:19Z</dcterms:modified>
</cp:coreProperties>
</file>