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組員：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資科碩一</a:t>
            </a:r>
            <a:r>
              <a:rPr lang="zh-TW" altLang="en-US" dirty="0"/>
              <a:t> 王柏仁</a:t>
            </a:r>
            <a:r>
              <a:rPr lang="en-TW" dirty="0"/>
              <a:t>108753204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簡介</a:t>
            </a:r>
            <a:endParaRPr lang="en-US" altLang="zh-CN" dirty="0"/>
          </a:p>
          <a:p>
            <a:r>
              <a:rPr lang="zh-CN" altLang="en-US" dirty="0"/>
              <a:t>資料輸入與輸出</a:t>
            </a:r>
            <a:endParaRPr lang="en-US" altLang="zh-CN" dirty="0"/>
          </a:p>
          <a:p>
            <a:r>
              <a:rPr lang="zh-CN" altLang="en-US" dirty="0"/>
              <a:t>實驗方法</a:t>
            </a:r>
            <a:endParaRPr lang="en-US" altLang="zh-CN" dirty="0"/>
          </a:p>
          <a:p>
            <a:pPr lvl="1"/>
            <a:r>
              <a:rPr lang="zh-CN" altLang="en-US" dirty="0"/>
              <a:t>資料前處理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實驗結果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比賽內容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6241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03AB0A-70C8-244D-B0E4-9935FFA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簡介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分工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資料輸入與輸出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97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資料前處理</a:t>
            </a:r>
            <a:endParaRPr lang="en-US" altLang="zh-C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DFE7D-9DD7-4F4B-A3EE-AC01CF7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實驗方法</a:t>
            </a:r>
            <a:br>
              <a:rPr lang="en-US" altLang="zh-CN" b="1" dirty="0"/>
            </a:br>
            <a:br>
              <a:rPr lang="en-US" altLang="zh-CN" sz="1300" b="1" dirty="0"/>
            </a:br>
            <a:r>
              <a:rPr lang="zh-CN" altLang="en-US" sz="2000" b="1" dirty="0"/>
              <a:t>模型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367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實驗結果</a:t>
            </a:r>
            <a:endParaRPr lang="en-US" altLang="zh-C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302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D980-B141-DB4D-9B0A-7AA3150A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程式</a:t>
            </a:r>
            <a:r>
              <a:rPr lang="zh-TW" altLang="en-US" b="1" dirty="0"/>
              <a:t> </a:t>
            </a:r>
            <a:r>
              <a:rPr lang="en-US" altLang="zh-TW" b="1" dirty="0"/>
              <a:t>Demo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282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62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資料科學期末報告</vt:lpstr>
      <vt:lpstr>大綱</vt:lpstr>
      <vt:lpstr>簡介  比賽內容</vt:lpstr>
      <vt:lpstr>簡介  分工</vt:lpstr>
      <vt:lpstr>資料輸入與輸出</vt:lpstr>
      <vt:lpstr>實驗方法  資料前處理</vt:lpstr>
      <vt:lpstr>實驗方法  模型</vt:lpstr>
      <vt:lpstr>實驗結果</vt:lpstr>
      <vt:lpstr>程式 Demo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2020-06-09T15:22:23Z</dcterms:created>
  <dcterms:modified xsi:type="dcterms:W3CDTF">2020-06-09T15:54:05Z</dcterms:modified>
</cp:coreProperties>
</file>