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BFB07D-1719-4D3C-B42B-85574F9CDEF7}">
  <a:tblStyle styleId="{6ABFB07D-1719-4D3C-B42B-85574F9CDE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bf4b4a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bf4b4a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bf4b4af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bf4b4af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bf4b4a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bf4b4a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bf4b4a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bf4b4a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實驗模型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使用xgboost模型訓練資料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將slope欄位變為binary型式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thalium_scan改為one hot encoding型式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使用xgboost內建xgb.importance package與上述資料分析成果做特徵值篩選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利用篩選出的feature重新訓練模型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{6ABFB07D-1719-4D3C-B42B-85574F9CDEF7}</a:tableStyleId>
              </a:tblPr>
              <a:tblGrid>
                <a:gridCol w="3048000"/>
                <a:gridCol w="3048000"/>
                <a:gridCol w="3048000"/>
              </a:tblGrid>
              <a:tr h="29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frequency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thalium_scan_a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0.275342017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0.01639344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 chest_pain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0.133716699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0.06557377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 cholestoral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0.114106357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0.19672131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exercise_angina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0.010420478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0.01639344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0.009783808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0.08196721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high_sugar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0.007573798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0.01639344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1804988"/>
            <a:ext cx="90963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8575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