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6" r:id="rId7"/>
    <p:sldId id="260" r:id="rId8"/>
    <p:sldId id="264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03"/>
    <p:restoredTop sz="94674"/>
  </p:normalViewPr>
  <p:slideViewPr>
    <p:cSldViewPr snapToGrid="0" snapToObjects="1">
      <p:cViewPr varScale="1">
        <p:scale>
          <a:sx n="144" d="100"/>
          <a:sy n="144" d="100"/>
        </p:scale>
        <p:origin x="216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6/9/20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8B7C7-0FDE-3B40-AB6A-E253FEA21E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資料科學期末報告</a:t>
            </a:r>
            <a:endParaRPr lang="en-TW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16EE2F-65E2-5742-A7CF-4D1C7736F5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組員：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資科碩一</a:t>
            </a:r>
            <a:r>
              <a:rPr lang="zh-TW" altLang="en-US" dirty="0"/>
              <a:t> 王柏仁</a:t>
            </a:r>
            <a:r>
              <a:rPr lang="en-TW" dirty="0"/>
              <a:t>108753204</a:t>
            </a:r>
          </a:p>
        </p:txBody>
      </p:sp>
    </p:spTree>
    <p:extLst>
      <p:ext uri="{BB962C8B-B14F-4D97-AF65-F5344CB8AC3E}">
        <p14:creationId xmlns:p14="http://schemas.microsoft.com/office/powerpoint/2010/main" val="1211182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4D980-B141-DB4D-9B0A-7AA3150AF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程式</a:t>
            </a:r>
            <a:r>
              <a:rPr lang="zh-TW" altLang="en-US" b="1" dirty="0"/>
              <a:t> </a:t>
            </a:r>
            <a:r>
              <a:rPr lang="en-US" altLang="zh-TW" b="1" dirty="0"/>
              <a:t>Demo</a:t>
            </a:r>
            <a:endParaRPr lang="en-TW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7C985-F283-3F42-A334-D18BFB328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011282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5197A-2FBB-E840-94FF-E9E7C4321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TW" sz="4000" dirty="0"/>
              <a:t>Any questions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A2DFFB-3160-A849-BCD5-9572C2610B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TW" sz="4000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791090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2B1FA-0654-B24A-951A-3E9B32CEE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大綱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41922-05C7-0045-8F77-BA03B539E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簡介</a:t>
            </a:r>
            <a:endParaRPr lang="en-US" altLang="zh-CN" dirty="0"/>
          </a:p>
          <a:p>
            <a:r>
              <a:rPr lang="zh-CN" altLang="en-US" dirty="0"/>
              <a:t>資料輸入與輸出</a:t>
            </a:r>
            <a:endParaRPr lang="en-US" altLang="zh-CN" dirty="0"/>
          </a:p>
          <a:p>
            <a:r>
              <a:rPr lang="zh-CN" altLang="en-US" dirty="0"/>
              <a:t>實驗方法</a:t>
            </a:r>
            <a:endParaRPr lang="en-US" altLang="zh-CN" dirty="0"/>
          </a:p>
          <a:p>
            <a:pPr lvl="1"/>
            <a:r>
              <a:rPr lang="zh-CN" altLang="en-US" dirty="0"/>
              <a:t>資料前處理</a:t>
            </a:r>
            <a:endParaRPr lang="en-US" altLang="zh-CN" dirty="0"/>
          </a:p>
          <a:p>
            <a:pPr lvl="1"/>
            <a:r>
              <a:rPr lang="zh-CN" altLang="en-US" dirty="0"/>
              <a:t>模型</a:t>
            </a:r>
            <a:endParaRPr lang="en-US" altLang="zh-CN" dirty="0"/>
          </a:p>
          <a:p>
            <a:r>
              <a:rPr lang="zh-CN" altLang="en-US" dirty="0"/>
              <a:t>實驗結果</a:t>
            </a:r>
            <a:endParaRPr lang="en-US" altLang="zh-CN" dirty="0"/>
          </a:p>
          <a:p>
            <a:r>
              <a:rPr lang="zh-CN" altLang="en-US" dirty="0"/>
              <a:t>程式</a:t>
            </a:r>
            <a:r>
              <a:rPr lang="zh-TW" altLang="en-US" dirty="0"/>
              <a:t> </a:t>
            </a:r>
            <a:r>
              <a:rPr lang="en-US" altLang="zh-TW" dirty="0"/>
              <a:t>Demo</a:t>
            </a: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3824968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7C985-F283-3F42-A334-D18BFB328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C03AB0A-70C8-244D-B0E4-9935FFA03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zh-CN" altLang="en-US" b="1" dirty="0"/>
              <a:t>簡介</a:t>
            </a:r>
            <a:br>
              <a:rPr lang="en-US" altLang="zh-CN" b="1" dirty="0"/>
            </a:br>
            <a:br>
              <a:rPr lang="en-US" altLang="zh-CN" sz="1300" b="1" dirty="0"/>
            </a:br>
            <a:r>
              <a:rPr lang="zh-CN" altLang="en-US" sz="2000" b="1" dirty="0"/>
              <a:t>比賽內容</a:t>
            </a:r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1662418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7C985-F283-3F42-A334-D18BFB328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C03AB0A-70C8-244D-B0E4-9935FFA03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zh-CN" altLang="en-US" b="1" dirty="0"/>
              <a:t>簡介</a:t>
            </a:r>
            <a:br>
              <a:rPr lang="en-US" altLang="zh-CN" b="1" dirty="0"/>
            </a:br>
            <a:br>
              <a:rPr lang="en-US" altLang="zh-CN" sz="1300" b="1" dirty="0"/>
            </a:br>
            <a:r>
              <a:rPr lang="zh-CN" altLang="en-US" sz="2000" b="1" dirty="0"/>
              <a:t>分工</a:t>
            </a:r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4235119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4D980-B141-DB4D-9B0A-7AA3150AF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資料輸入與輸出</a:t>
            </a:r>
            <a:endParaRPr lang="en-US" altLang="zh-CN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7C985-F283-3F42-A334-D18BFB328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950062"/>
          </a:xfrm>
        </p:spPr>
        <p:txBody>
          <a:bodyPr>
            <a:normAutofit/>
          </a:bodyPr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99766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4D980-B141-DB4D-9B0A-7AA3150AF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資料輸入與輸出</a:t>
            </a:r>
            <a:endParaRPr lang="en-US" altLang="zh-CN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7C985-F283-3F42-A334-D18BFB328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780949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4D980-B141-DB4D-9B0A-7AA3150AF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實驗方法</a:t>
            </a:r>
            <a:br>
              <a:rPr lang="en-US" altLang="zh-CN" b="1" dirty="0"/>
            </a:br>
            <a:br>
              <a:rPr lang="en-US" altLang="zh-CN" sz="1300" b="1" dirty="0"/>
            </a:br>
            <a:r>
              <a:rPr lang="zh-CN" altLang="en-US" sz="2000" b="1" dirty="0"/>
              <a:t>資料前處理</a:t>
            </a:r>
            <a:endParaRPr lang="en-US" altLang="zh-CN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7C985-F283-3F42-A334-D18BFB328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557008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7C985-F283-3F42-A334-D18BFB328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0ADFE7D-9DD7-4F4B-A3EE-AC01CF7FB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zh-CN" altLang="en-US" b="1" dirty="0"/>
              <a:t>實驗方法</a:t>
            </a:r>
            <a:br>
              <a:rPr lang="en-US" altLang="zh-CN" b="1" dirty="0"/>
            </a:br>
            <a:br>
              <a:rPr lang="en-US" altLang="zh-CN" sz="1300" b="1" dirty="0"/>
            </a:br>
            <a:r>
              <a:rPr lang="zh-CN" altLang="en-US" sz="2000" b="1" dirty="0"/>
              <a:t>模型</a:t>
            </a:r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123671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4D980-B141-DB4D-9B0A-7AA3150AF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實驗結果</a:t>
            </a:r>
            <a:endParaRPr lang="en-US" altLang="zh-C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7C985-F283-3F42-A334-D18BFB328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29302070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6784</TotalTime>
  <Words>66</Words>
  <Application>Microsoft Macintosh PowerPoint</Application>
  <PresentationFormat>Widescreen</PresentationFormat>
  <Paragraphs>21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Gill Sans MT</vt:lpstr>
      <vt:lpstr>Gallery</vt:lpstr>
      <vt:lpstr>資料科學期末報告</vt:lpstr>
      <vt:lpstr>大綱</vt:lpstr>
      <vt:lpstr>簡介  比賽內容</vt:lpstr>
      <vt:lpstr>簡介  分工</vt:lpstr>
      <vt:lpstr>資料輸入與輸出</vt:lpstr>
      <vt:lpstr>資料輸入與輸出</vt:lpstr>
      <vt:lpstr>實驗方法  資料前處理</vt:lpstr>
      <vt:lpstr>實驗方法  模型</vt:lpstr>
      <vt:lpstr>實驗結果</vt:lpstr>
      <vt:lpstr>程式 Demo</vt:lpstr>
      <vt:lpstr>Any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22</cp:revision>
  <dcterms:created xsi:type="dcterms:W3CDTF">2020-06-09T15:22:23Z</dcterms:created>
  <dcterms:modified xsi:type="dcterms:W3CDTF">2020-06-14T08:27:03Z</dcterms:modified>
</cp:coreProperties>
</file>