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83" r:id="rId2"/>
    <p:sldId id="284" r:id="rId3"/>
    <p:sldId id="271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/>
    <p:restoredTop sz="78333" autoAdjust="0"/>
  </p:normalViewPr>
  <p:slideViewPr>
    <p:cSldViewPr snapToGrid="0" snapToObjects="1">
      <p:cViewPr varScale="1">
        <p:scale>
          <a:sx n="57" d="100"/>
          <a:sy n="57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9ECEA-18C3-4B67-8BC8-D7FFE7E4FB66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4452A-2084-4815-B887-2EBEE3B574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89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30 71 7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4452A-2084-4815-B887-2EBEE3B5742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3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AC317-2E2A-4A3E-BB6B-B8AE5D8A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47FD6E-7727-4009-BE72-5060F119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資料欄位</a:t>
            </a:r>
            <a:r>
              <a:rPr lang="en-US" altLang="zh-CN" dirty="0"/>
              <a:t>: </a:t>
            </a:r>
            <a:r>
              <a:rPr lang="en-US" altLang="zh-TW" dirty="0"/>
              <a:t>slope(</a:t>
            </a:r>
            <a:r>
              <a:rPr lang="zh-TW" altLang="en-US" dirty="0"/>
              <a:t>運動高峰期的</a:t>
            </a:r>
            <a:r>
              <a:rPr lang="en-US" altLang="zh-TW" dirty="0"/>
              <a:t>ST</a:t>
            </a:r>
            <a:r>
              <a:rPr lang="zh-TW" altLang="en-US" dirty="0"/>
              <a:t>段斜率</a:t>
            </a:r>
            <a:r>
              <a:rPr lang="en-US" altLang="zh-TW" dirty="0"/>
              <a:t>), vessels(</a:t>
            </a:r>
            <a:r>
              <a:rPr lang="zh-TW" altLang="en-US" dirty="0"/>
              <a:t>被透視螢光檢查（</a:t>
            </a:r>
            <a:r>
              <a:rPr lang="en-US" altLang="zh-TW" dirty="0" err="1"/>
              <a:t>flourosopy</a:t>
            </a:r>
            <a:r>
              <a:rPr lang="zh-TW" altLang="en-US" dirty="0"/>
              <a:t>）標註顏色的大血管的數</a:t>
            </a:r>
            <a:r>
              <a:rPr lang="en-US" altLang="zh-TW" dirty="0"/>
              <a:t>), </a:t>
            </a:r>
            <a:r>
              <a:rPr lang="en-US" altLang="zh-TW" dirty="0" err="1"/>
              <a:t>thalium_scan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437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輸出視覺化結果：</a:t>
            </a:r>
            <a:endParaRPr lang="en-US" altLang="zh-CN" dirty="0"/>
          </a:p>
          <a:p>
            <a:pPr lvl="1"/>
            <a:r>
              <a:rPr lang="en-US" altLang="zh-TW" dirty="0"/>
              <a:t>slope– </a:t>
            </a:r>
            <a:r>
              <a:rPr lang="zh-CN" altLang="en-US" dirty="0"/>
              <a:t>個數統計</a:t>
            </a:r>
            <a:r>
              <a:rPr lang="en-US" dirty="0"/>
              <a:t>：</a:t>
            </a:r>
            <a:endParaRPr lang="en-US" altLang="zh-CN" dirty="0"/>
          </a:p>
          <a:p>
            <a:pPr lvl="1"/>
            <a:endParaRPr lang="en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3C9860-0242-4CF0-9749-FEC874B65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875472"/>
            <a:ext cx="3982528" cy="398252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41BDDCC-C9FB-4990-9023-2094C4AC7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252" y="3616730"/>
            <a:ext cx="4779900" cy="22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0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輸出視覺化結果：</a:t>
            </a:r>
            <a:endParaRPr lang="en-US" altLang="zh-CN" dirty="0"/>
          </a:p>
          <a:p>
            <a:pPr lvl="1"/>
            <a:r>
              <a:rPr lang="en-US" altLang="zh-TW" dirty="0"/>
              <a:t>vessels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</a:p>
          <a:p>
            <a:pPr lvl="2"/>
            <a:r>
              <a:rPr lang="en-US" altLang="zh-CN" dirty="0"/>
              <a:t>4 missing data, </a:t>
            </a:r>
            <a:r>
              <a:rPr lang="zh-TW" altLang="en-US" dirty="0"/>
              <a:t>建模時以</a:t>
            </a:r>
            <a:r>
              <a:rPr lang="en-US" altLang="zh-TW" dirty="0"/>
              <a:t>decision tree </a:t>
            </a:r>
            <a:r>
              <a:rPr lang="zh-TW" altLang="en-US" dirty="0"/>
              <a:t>補齊</a:t>
            </a:r>
            <a:endParaRPr lang="en-US" altLang="zh-CN" dirty="0"/>
          </a:p>
          <a:p>
            <a:pPr lvl="2"/>
            <a:r>
              <a:rPr lang="zh-CN" altLang="en-US" dirty="0"/>
              <a:t>個數統計</a:t>
            </a:r>
            <a:r>
              <a:rPr lang="en-US" dirty="0"/>
              <a:t>：</a:t>
            </a:r>
            <a:endParaRPr lang="en-US" altLang="zh-CN" dirty="0"/>
          </a:p>
          <a:p>
            <a:pPr lvl="1"/>
            <a:endParaRPr lang="en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80F85B-25B0-4E82-966B-F572C5264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799" y="2286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0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資料輸入與輸出</a:t>
            </a:r>
            <a:br>
              <a:rPr lang="en-US" altLang="zh-CN" b="1" dirty="0"/>
            </a:br>
            <a:br>
              <a:rPr lang="en-US" altLang="zh-CN" sz="2200" b="1" dirty="0"/>
            </a:br>
            <a:r>
              <a:rPr lang="zh-CN" altLang="en-US" sz="2000" b="1" dirty="0"/>
              <a:t>第二部分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輸出視覺化結果：</a:t>
            </a:r>
            <a:endParaRPr lang="en-US" altLang="zh-CN" dirty="0"/>
          </a:p>
          <a:p>
            <a:pPr lvl="1"/>
            <a:r>
              <a:rPr lang="en-US" altLang="zh-TW" dirty="0" err="1"/>
              <a:t>thalium_scan</a:t>
            </a:r>
            <a:r>
              <a:rPr lang="en-US" altLang="zh-TW" dirty="0"/>
              <a:t>– </a:t>
            </a:r>
          </a:p>
          <a:p>
            <a:pPr lvl="2"/>
            <a:r>
              <a:rPr lang="en-US" altLang="zh-CN"/>
              <a:t>2 </a:t>
            </a:r>
            <a:r>
              <a:rPr lang="en-US" altLang="zh-CN" dirty="0"/>
              <a:t>missing data, </a:t>
            </a:r>
            <a:r>
              <a:rPr lang="zh-TW" altLang="en-US" dirty="0"/>
              <a:t>建模時以</a:t>
            </a:r>
            <a:r>
              <a:rPr lang="en-US" altLang="zh-TW" dirty="0"/>
              <a:t>decision tree </a:t>
            </a:r>
            <a:r>
              <a:rPr lang="zh-TW" altLang="en-US" dirty="0"/>
              <a:t>補齊</a:t>
            </a:r>
            <a:endParaRPr lang="en-US" altLang="zh-TW" dirty="0"/>
          </a:p>
          <a:p>
            <a:pPr lvl="2"/>
            <a:r>
              <a:rPr lang="zh-CN" altLang="en-US" dirty="0"/>
              <a:t>個數統計</a:t>
            </a:r>
            <a:r>
              <a:rPr lang="en-US" dirty="0"/>
              <a:t>：</a:t>
            </a:r>
            <a:endParaRPr lang="en-US" altLang="zh-CN" dirty="0"/>
          </a:p>
          <a:p>
            <a:pPr lvl="1"/>
            <a:endParaRPr lang="en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A0EF65-8158-4174-8E72-5DB6E6CD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906" y="2286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28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6870</TotalTime>
  <Words>115</Words>
  <Application>Microsoft Office PowerPoint</Application>
  <PresentationFormat>寬螢幕</PresentationFormat>
  <Paragraphs>16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PowerPoint 簡報</vt:lpstr>
      <vt:lpstr>資料輸入與輸出  第二部分</vt:lpstr>
      <vt:lpstr>資料輸入與輸出  第二部分</vt:lpstr>
      <vt:lpstr>資料輸入與輸出  第二部分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林祐丞</cp:lastModifiedBy>
  <cp:revision>30</cp:revision>
  <dcterms:created xsi:type="dcterms:W3CDTF">2020-06-09T15:22:23Z</dcterms:created>
  <dcterms:modified xsi:type="dcterms:W3CDTF">2020-06-14T14:23:05Z</dcterms:modified>
</cp:coreProperties>
</file>