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88" r:id="rId6"/>
    <p:sldId id="291" r:id="rId7"/>
    <p:sldId id="292" r:id="rId8"/>
    <p:sldId id="274" r:id="rId9"/>
    <p:sldId id="275" r:id="rId10"/>
    <p:sldId id="276" r:id="rId11"/>
    <p:sldId id="277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3" r:id="rId28"/>
    <p:sldId id="295" r:id="rId29"/>
    <p:sldId id="294" r:id="rId30"/>
    <p:sldId id="278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27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hpagov/posts/1261152370580199/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87310"/>
              </p:ext>
            </p:extLst>
          </p:nvPr>
        </p:nvGraphicFramePr>
        <p:xfrm>
          <a:off x="1450975" y="2016125"/>
          <a:ext cx="9604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71379"/>
              </p:ext>
            </p:extLst>
          </p:nvPr>
        </p:nvGraphicFramePr>
        <p:xfrm>
          <a:off x="1450975" y="2016125"/>
          <a:ext cx="96043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4551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10031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BB388F53-E327-5445-B828-F7FEE72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6729"/>
              </p:ext>
            </p:extLst>
          </p:nvPr>
        </p:nvGraphicFramePr>
        <p:xfrm>
          <a:off x="1450975" y="2016125"/>
          <a:ext cx="960437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performance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part 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endParaRPr lang="en" altLang="zh-TW" dirty="0"/>
                    </a:p>
                    <a:p>
                      <a:r>
                        <a:rPr lang="en" altLang="zh-TW" dirty="0"/>
                        <a:t>vessels</a:t>
                      </a:r>
                    </a:p>
                    <a:p>
                      <a:r>
                        <a:rPr lang="en" altLang="zh-TW" dirty="0" err="1"/>
                        <a:t>thalium_scan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resting_bp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Public score: 0.86363</a:t>
                      </a:r>
                    </a:p>
                    <a:p>
                      <a:r>
                        <a:rPr lang="en" altLang="zh-TW" dirty="0"/>
                        <a:t>Private score: 0.75471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One-hot 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06627-19CF-4E67-8D30-B8ECDC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9" y="2058183"/>
            <a:ext cx="3449639" cy="34496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58D1FB-B1CD-49E0-A7ED-1BB7C22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222" y="2058184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Blood pressure interval</a:t>
            </a:r>
            <a:r>
              <a:rPr kumimoji="1" lang="zh-TW" altLang="en-US" dirty="0">
                <a:hlinkClick r:id="rId3"/>
              </a:rPr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4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5"/>
              </a:rPr>
              <a:t>馬偕醫院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7081</TotalTime>
  <Words>825</Words>
  <Application>Microsoft Macintosh PowerPoint</Application>
  <PresentationFormat>寬螢幕</PresentationFormat>
  <Paragraphs>163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簡報</vt:lpstr>
      <vt:lpstr>資料前處理 – 轉換後的訓練資料</vt:lpstr>
      <vt:lpstr>資料前處理 – 轉換後的測試資料</vt:lpstr>
      <vt:lpstr>這邊是modeling的過程需求</vt:lpstr>
      <vt:lpstr>模型實驗 – logistic regression</vt:lpstr>
      <vt:lpstr>這邊是實驗結果的需求</vt:lpstr>
      <vt:lpstr>實驗結果 – logistic regression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Li</cp:lastModifiedBy>
  <cp:revision>111</cp:revision>
  <dcterms:created xsi:type="dcterms:W3CDTF">2020-06-09T15:22:23Z</dcterms:created>
  <dcterms:modified xsi:type="dcterms:W3CDTF">2020-06-14T17:11:30Z</dcterms:modified>
</cp:coreProperties>
</file>