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/>
    <p:restoredTop sz="78333" autoAdjust="0"/>
  </p:normalViewPr>
  <p:slideViewPr>
    <p:cSldViewPr snapToGrid="0" snapToObjects="1">
      <p:cViewPr varScale="1">
        <p:scale>
          <a:sx n="56" d="100"/>
          <a:sy n="5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ECEA-18C3-4B67-8BC8-D7FFE7E4FB6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452A-2084-4815-B887-2EBEE3B57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30 71 7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4452A-2084-4815-B887-2EBEE3B574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AC317-2E2A-4A3E-BB6B-B8AE5D8A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7FD6E-7727-4009-BE72-5060F119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資料欄位</a:t>
            </a:r>
            <a:r>
              <a:rPr lang="en-US" altLang="zh-CN" dirty="0"/>
              <a:t>: </a:t>
            </a:r>
            <a:r>
              <a:rPr lang="en-US" altLang="zh-TW" dirty="0"/>
              <a:t>slope(</a:t>
            </a:r>
            <a:r>
              <a:rPr lang="zh-TW" altLang="en-US" dirty="0"/>
              <a:t>運動高峰期的</a:t>
            </a:r>
            <a:r>
              <a:rPr lang="en-US" altLang="zh-TW" dirty="0"/>
              <a:t>ST</a:t>
            </a:r>
            <a:r>
              <a:rPr lang="zh-TW" altLang="en-US" dirty="0"/>
              <a:t>段斜率</a:t>
            </a:r>
            <a:r>
              <a:rPr lang="en-US" altLang="zh-TW" dirty="0"/>
              <a:t>), vessels(</a:t>
            </a:r>
            <a:r>
              <a:rPr lang="zh-TW" altLang="en-US" dirty="0"/>
              <a:t>被透視螢光檢查（</a:t>
            </a:r>
            <a:r>
              <a:rPr lang="en-US" altLang="zh-TW" dirty="0" err="1"/>
              <a:t>flourosopy</a:t>
            </a:r>
            <a:r>
              <a:rPr lang="zh-TW" altLang="en-US" dirty="0"/>
              <a:t>）標註顏色的大血管的數</a:t>
            </a:r>
            <a:r>
              <a:rPr lang="en-US" altLang="zh-TW" dirty="0"/>
              <a:t>), </a:t>
            </a:r>
            <a:r>
              <a:rPr lang="en-US" altLang="zh-TW" dirty="0" err="1"/>
              <a:t>thalium_scan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3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/>
              <a:t>slope–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3C9860-0242-4CF0-9749-FEC874B6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875472"/>
            <a:ext cx="3982528" cy="3982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41BDDCC-C9FB-4990-9023-2094C4AC7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252" y="3616730"/>
            <a:ext cx="4779900" cy="2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/>
              <a:t>vessels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80F85B-25B0-4E82-966B-F572C526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32" y="2286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 err="1"/>
              <a:t>thalium_scan</a:t>
            </a:r>
            <a:r>
              <a:rPr lang="en-US" altLang="zh-TW" dirty="0"/>
              <a:t>–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A0EF65-8158-4174-8E72-5DB6E6CD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06" y="2286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28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6862</TotalTime>
  <Words>91</Words>
  <Application>Microsoft Office PowerPoint</Application>
  <PresentationFormat>寬螢幕</PresentationFormat>
  <Paragraphs>12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PowerPoint 簡報</vt:lpstr>
      <vt:lpstr>資料輸入與輸出  第二部分</vt:lpstr>
      <vt:lpstr>資料輸入與輸出  第二部分</vt:lpstr>
      <vt:lpstr>資料輸入與輸出  第二部分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林祐丞</cp:lastModifiedBy>
  <cp:revision>29</cp:revision>
  <dcterms:created xsi:type="dcterms:W3CDTF">2020-06-09T15:22:23Z</dcterms:created>
  <dcterms:modified xsi:type="dcterms:W3CDTF">2020-06-14T11:21:59Z</dcterms:modified>
</cp:coreProperties>
</file>