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8" r:id="rId3"/>
    <p:sldId id="257" r:id="rId4"/>
    <p:sldId id="259" r:id="rId5"/>
    <p:sldId id="261" r:id="rId6"/>
    <p:sldId id="270" r:id="rId7"/>
    <p:sldId id="260" r:id="rId8"/>
    <p:sldId id="262" r:id="rId9"/>
    <p:sldId id="265" r:id="rId10"/>
    <p:sldId id="266" r:id="rId11"/>
    <p:sldId id="275" r:id="rId12"/>
  </p:sldIdLst>
  <p:sldSz cx="9144000" cy="5143500" type="screen16x9"/>
  <p:notesSz cx="6858000" cy="9144000"/>
  <p:embeddedFontLst>
    <p:embeddedFont>
      <p:font typeface="Epilogue" panose="020B0604020202020204" charset="0"/>
      <p:regular r:id="rId14"/>
      <p:bold r:id="rId15"/>
      <p:italic r:id="rId16"/>
      <p:boldItalic r:id="rId17"/>
    </p:embeddedFont>
    <p:embeddedFont>
      <p:font typeface="Hind Siliguri" panose="02000000000000000000" pitchFamily="2" charset="0"/>
      <p:regular r:id="rId18"/>
      <p:bold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E400D9-212D-4A23-9F8B-0BFE3550FA9C}">
  <a:tblStyle styleId="{D7E400D9-212D-4A23-9F8B-0BFE3550FA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A67FE2-9493-42E8-8A42-FB7EBBE7D2E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3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18693">
            <a:off x="-1936868" y="-2575760"/>
            <a:ext cx="4341237" cy="3971959"/>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FE2EF"/>
              </a:solidFill>
            </a:endParaRPr>
          </a:p>
        </p:txBody>
      </p:sp>
      <p:sp>
        <p:nvSpPr>
          <p:cNvPr id="10" name="Google Shape;10;p2"/>
          <p:cNvSpPr txBox="1">
            <a:spLocks noGrp="1"/>
          </p:cNvSpPr>
          <p:nvPr>
            <p:ph type="ctrTitle"/>
          </p:nvPr>
        </p:nvSpPr>
        <p:spPr>
          <a:xfrm>
            <a:off x="715100" y="776200"/>
            <a:ext cx="5421300" cy="1895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2875300"/>
            <a:ext cx="2107200" cy="66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p11"/>
          <p:cNvSpPr txBox="1">
            <a:spLocks noGrp="1"/>
          </p:cNvSpPr>
          <p:nvPr>
            <p:ph type="title" hasCustomPrompt="1"/>
          </p:nvPr>
        </p:nvSpPr>
        <p:spPr>
          <a:xfrm>
            <a:off x="715100" y="1647825"/>
            <a:ext cx="4527900" cy="96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b="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0" name="Google Shape;130;p11"/>
          <p:cNvSpPr txBox="1">
            <a:spLocks noGrp="1"/>
          </p:cNvSpPr>
          <p:nvPr>
            <p:ph type="subTitle" idx="1"/>
          </p:nvPr>
        </p:nvSpPr>
        <p:spPr>
          <a:xfrm>
            <a:off x="715100" y="2532975"/>
            <a:ext cx="4527900" cy="96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2"/>
        <p:cNvGrpSpPr/>
        <p:nvPr/>
      </p:nvGrpSpPr>
      <p:grpSpPr>
        <a:xfrm>
          <a:off x="0" y="0"/>
          <a:ext cx="0" cy="0"/>
          <a:chOff x="0" y="0"/>
          <a:chExt cx="0" cy="0"/>
        </a:xfrm>
      </p:grpSpPr>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3"/>
          <p:cNvSpPr txBox="1">
            <a:spLocks noGrp="1"/>
          </p:cNvSpPr>
          <p:nvPr>
            <p:ph type="title" idx="2" hasCustomPrompt="1"/>
          </p:nvPr>
        </p:nvSpPr>
        <p:spPr>
          <a:xfrm>
            <a:off x="725725" y="144523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3" hasCustomPrompt="1"/>
          </p:nvPr>
        </p:nvSpPr>
        <p:spPr>
          <a:xfrm>
            <a:off x="725725" y="319409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4" hasCustomPrompt="1"/>
          </p:nvPr>
        </p:nvSpPr>
        <p:spPr>
          <a:xfrm>
            <a:off x="3163825" y="144523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5" hasCustomPrompt="1"/>
          </p:nvPr>
        </p:nvSpPr>
        <p:spPr>
          <a:xfrm>
            <a:off x="3163825" y="319409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5601925" y="144523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5601950" y="319409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
          </p:nvPr>
        </p:nvSpPr>
        <p:spPr>
          <a:xfrm>
            <a:off x="725725" y="1978475"/>
            <a:ext cx="24381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1" name="Google Shape;141;p13"/>
          <p:cNvSpPr txBox="1">
            <a:spLocks noGrp="1"/>
          </p:cNvSpPr>
          <p:nvPr>
            <p:ph type="subTitle" idx="8"/>
          </p:nvPr>
        </p:nvSpPr>
        <p:spPr>
          <a:xfrm>
            <a:off x="3163825" y="1978475"/>
            <a:ext cx="24381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2" name="Google Shape;142;p13"/>
          <p:cNvSpPr txBox="1">
            <a:spLocks noGrp="1"/>
          </p:cNvSpPr>
          <p:nvPr>
            <p:ph type="subTitle" idx="9"/>
          </p:nvPr>
        </p:nvSpPr>
        <p:spPr>
          <a:xfrm>
            <a:off x="5601925" y="1978475"/>
            <a:ext cx="24381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3" name="Google Shape;143;p13"/>
          <p:cNvSpPr txBox="1">
            <a:spLocks noGrp="1"/>
          </p:cNvSpPr>
          <p:nvPr>
            <p:ph type="subTitle" idx="13"/>
          </p:nvPr>
        </p:nvSpPr>
        <p:spPr>
          <a:xfrm>
            <a:off x="725725" y="3728689"/>
            <a:ext cx="24381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4" name="Google Shape;144;p13"/>
          <p:cNvSpPr txBox="1">
            <a:spLocks noGrp="1"/>
          </p:cNvSpPr>
          <p:nvPr>
            <p:ph type="subTitle" idx="14"/>
          </p:nvPr>
        </p:nvSpPr>
        <p:spPr>
          <a:xfrm>
            <a:off x="3163837" y="3728689"/>
            <a:ext cx="24381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5" name="Google Shape;145;p13"/>
          <p:cNvSpPr txBox="1">
            <a:spLocks noGrp="1"/>
          </p:cNvSpPr>
          <p:nvPr>
            <p:ph type="subTitle" idx="15"/>
          </p:nvPr>
        </p:nvSpPr>
        <p:spPr>
          <a:xfrm>
            <a:off x="5601950" y="3728689"/>
            <a:ext cx="24381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46" name="Google Shape;146;p13"/>
          <p:cNvGrpSpPr/>
          <p:nvPr/>
        </p:nvGrpSpPr>
        <p:grpSpPr>
          <a:xfrm>
            <a:off x="6488252" y="2586478"/>
            <a:ext cx="5688631" cy="5799544"/>
            <a:chOff x="6488252" y="2586478"/>
            <a:chExt cx="5688631" cy="5799544"/>
          </a:xfrm>
        </p:grpSpPr>
        <p:sp>
          <p:nvSpPr>
            <p:cNvPr id="147" name="Google Shape;147;p13"/>
            <p:cNvSpPr/>
            <p:nvPr/>
          </p:nvSpPr>
          <p:spPr>
            <a:xfrm rot="3435988">
              <a:off x="7161956" y="3500281"/>
              <a:ext cx="4341224" cy="397193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8" name="Google Shape;148;p13"/>
            <p:cNvGrpSpPr/>
            <p:nvPr/>
          </p:nvGrpSpPr>
          <p:grpSpPr>
            <a:xfrm rot="-6350898" flipH="1">
              <a:off x="8404263" y="4346374"/>
              <a:ext cx="1009668" cy="896346"/>
              <a:chOff x="8017245" y="4305760"/>
              <a:chExt cx="943640" cy="837728"/>
            </a:xfrm>
          </p:grpSpPr>
          <p:sp>
            <p:nvSpPr>
              <p:cNvPr id="149" name="Google Shape;149;p13"/>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0" name="Google Shape;150;p13"/>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1" name="Google Shape;151;p13"/>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2" name="Google Shape;152;p13"/>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3" name="Google Shape;153;p13"/>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4" name="Google Shape;154;p13"/>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5" name="Google Shape;155;p13"/>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6" name="Google Shape;156;p13"/>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57"/>
        <p:cNvGrpSpPr/>
        <p:nvPr/>
      </p:nvGrpSpPr>
      <p:grpSpPr>
        <a:xfrm>
          <a:off x="0" y="0"/>
          <a:ext cx="0" cy="0"/>
          <a:chOff x="0" y="0"/>
          <a:chExt cx="0" cy="0"/>
        </a:xfrm>
      </p:grpSpPr>
      <p:sp>
        <p:nvSpPr>
          <p:cNvPr id="158" name="Google Shape;158;p14"/>
          <p:cNvSpPr txBox="1">
            <a:spLocks noGrp="1"/>
          </p:cNvSpPr>
          <p:nvPr>
            <p:ph type="title" hasCustomPrompt="1"/>
          </p:nvPr>
        </p:nvSpPr>
        <p:spPr>
          <a:xfrm>
            <a:off x="715088" y="2130925"/>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b="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159" name="Google Shape;159;p14"/>
          <p:cNvSpPr txBox="1">
            <a:spLocks noGrp="1"/>
          </p:cNvSpPr>
          <p:nvPr>
            <p:ph type="subTitle" idx="1"/>
          </p:nvPr>
        </p:nvSpPr>
        <p:spPr>
          <a:xfrm>
            <a:off x="715100" y="2813649"/>
            <a:ext cx="3492600" cy="36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60" name="Google Shape;160;p14"/>
          <p:cNvSpPr txBox="1">
            <a:spLocks noGrp="1"/>
          </p:cNvSpPr>
          <p:nvPr>
            <p:ph type="title" idx="2" hasCustomPrompt="1"/>
          </p:nvPr>
        </p:nvSpPr>
        <p:spPr>
          <a:xfrm>
            <a:off x="715100" y="76358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b="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161" name="Google Shape;161;p14"/>
          <p:cNvSpPr txBox="1">
            <a:spLocks noGrp="1"/>
          </p:cNvSpPr>
          <p:nvPr>
            <p:ph type="subTitle" idx="3"/>
          </p:nvPr>
        </p:nvSpPr>
        <p:spPr>
          <a:xfrm>
            <a:off x="715100" y="1446301"/>
            <a:ext cx="3492600" cy="36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62" name="Google Shape;162;p14"/>
          <p:cNvSpPr txBox="1">
            <a:spLocks noGrp="1"/>
          </p:cNvSpPr>
          <p:nvPr>
            <p:ph type="title" idx="4" hasCustomPrompt="1"/>
          </p:nvPr>
        </p:nvSpPr>
        <p:spPr>
          <a:xfrm>
            <a:off x="715088" y="3498250"/>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b="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163" name="Google Shape;163;p14"/>
          <p:cNvSpPr txBox="1">
            <a:spLocks noGrp="1"/>
          </p:cNvSpPr>
          <p:nvPr>
            <p:ph type="subTitle" idx="5"/>
          </p:nvPr>
        </p:nvSpPr>
        <p:spPr>
          <a:xfrm>
            <a:off x="715100" y="4180974"/>
            <a:ext cx="3492600" cy="36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20"/>
          <p:cNvSpPr txBox="1">
            <a:spLocks noGrp="1"/>
          </p:cNvSpPr>
          <p:nvPr>
            <p:ph type="subTitle" idx="1"/>
          </p:nvPr>
        </p:nvSpPr>
        <p:spPr>
          <a:xfrm>
            <a:off x="720000" y="2650025"/>
            <a:ext cx="2352600" cy="14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0" name="Google Shape;230;p20"/>
          <p:cNvSpPr txBox="1">
            <a:spLocks noGrp="1"/>
          </p:cNvSpPr>
          <p:nvPr>
            <p:ph type="subTitle" idx="2"/>
          </p:nvPr>
        </p:nvSpPr>
        <p:spPr>
          <a:xfrm>
            <a:off x="3266725" y="2650025"/>
            <a:ext cx="2352600" cy="14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 name="Google Shape;231;p20"/>
          <p:cNvSpPr txBox="1">
            <a:spLocks noGrp="1"/>
          </p:cNvSpPr>
          <p:nvPr>
            <p:ph type="subTitle" idx="3"/>
          </p:nvPr>
        </p:nvSpPr>
        <p:spPr>
          <a:xfrm>
            <a:off x="5813450" y="2650025"/>
            <a:ext cx="2352600" cy="14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2" name="Google Shape;232;p20"/>
          <p:cNvSpPr txBox="1">
            <a:spLocks noGrp="1"/>
          </p:cNvSpPr>
          <p:nvPr>
            <p:ph type="subTitle" idx="4"/>
          </p:nvPr>
        </p:nvSpPr>
        <p:spPr>
          <a:xfrm>
            <a:off x="720000" y="2309500"/>
            <a:ext cx="2352600" cy="41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3" name="Google Shape;233;p20"/>
          <p:cNvSpPr txBox="1">
            <a:spLocks noGrp="1"/>
          </p:cNvSpPr>
          <p:nvPr>
            <p:ph type="subTitle" idx="5"/>
          </p:nvPr>
        </p:nvSpPr>
        <p:spPr>
          <a:xfrm>
            <a:off x="3266725" y="2309500"/>
            <a:ext cx="2352600" cy="41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4" name="Google Shape;234;p20"/>
          <p:cNvSpPr txBox="1">
            <a:spLocks noGrp="1"/>
          </p:cNvSpPr>
          <p:nvPr>
            <p:ph type="subTitle" idx="6"/>
          </p:nvPr>
        </p:nvSpPr>
        <p:spPr>
          <a:xfrm>
            <a:off x="5813450" y="2309500"/>
            <a:ext cx="2352600" cy="41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26"/>
        <p:cNvGrpSpPr/>
        <p:nvPr/>
      </p:nvGrpSpPr>
      <p:grpSpPr>
        <a:xfrm>
          <a:off x="0" y="0"/>
          <a:ext cx="0" cy="0"/>
          <a:chOff x="0" y="0"/>
          <a:chExt cx="0" cy="0"/>
        </a:xfrm>
      </p:grpSpPr>
      <p:sp>
        <p:nvSpPr>
          <p:cNvPr id="327" name="Google Shape;327;p24"/>
          <p:cNvSpPr txBox="1">
            <a:spLocks noGrp="1"/>
          </p:cNvSpPr>
          <p:nvPr>
            <p:ph type="ctrTitle"/>
          </p:nvPr>
        </p:nvSpPr>
        <p:spPr>
          <a:xfrm>
            <a:off x="715100" y="669825"/>
            <a:ext cx="34641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28" name="Google Shape;328;p24"/>
          <p:cNvSpPr txBox="1">
            <a:spLocks noGrp="1"/>
          </p:cNvSpPr>
          <p:nvPr>
            <p:ph type="subTitle" idx="1"/>
          </p:nvPr>
        </p:nvSpPr>
        <p:spPr>
          <a:xfrm>
            <a:off x="715100" y="1628350"/>
            <a:ext cx="3464100" cy="11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29" name="Google Shape;329;p24"/>
          <p:cNvSpPr txBox="1"/>
          <p:nvPr/>
        </p:nvSpPr>
        <p:spPr>
          <a:xfrm>
            <a:off x="715100" y="3496925"/>
            <a:ext cx="3981600" cy="615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1"/>
                </a:solidFill>
                <a:latin typeface="Hind Siliguri"/>
                <a:ea typeface="Hind Siliguri"/>
                <a:cs typeface="Hind Siliguri"/>
                <a:sym typeface="Hind Siliguri"/>
              </a:rPr>
              <a:t>CREDITS: This presentation template was created by </a:t>
            </a:r>
            <a:r>
              <a:rPr lang="en" sz="1000" b="1" u="sng">
                <a:solidFill>
                  <a:schemeClr val="dk1"/>
                </a:solidFill>
                <a:latin typeface="Hind Siliguri"/>
                <a:ea typeface="Hind Siliguri"/>
                <a:cs typeface="Hind Siliguri"/>
                <a:sym typeface="Hind Siliguri"/>
                <a:hlinkClick r:id="rId2">
                  <a:extLst>
                    <a:ext uri="{A12FA001-AC4F-418D-AE19-62706E023703}">
                      <ahyp:hlinkClr xmlns:ahyp="http://schemas.microsoft.com/office/drawing/2018/hyperlinkcolor" val="tx"/>
                    </a:ext>
                  </a:extLst>
                </a:hlinkClick>
              </a:rPr>
              <a:t>Slidesgo</a:t>
            </a:r>
            <a:r>
              <a:rPr lang="en" sz="1000">
                <a:solidFill>
                  <a:schemeClr val="dk1"/>
                </a:solidFill>
                <a:latin typeface="Hind Siliguri"/>
                <a:ea typeface="Hind Siliguri"/>
                <a:cs typeface="Hind Siliguri"/>
                <a:sym typeface="Hind Siliguri"/>
              </a:rPr>
              <a:t>, and includes icons by </a:t>
            </a:r>
            <a:r>
              <a:rPr lang="en" sz="1000" b="1" u="sng">
                <a:solidFill>
                  <a:schemeClr val="dk1"/>
                </a:solidFill>
                <a:latin typeface="Hind Siliguri"/>
                <a:ea typeface="Hind Siliguri"/>
                <a:cs typeface="Hind Siliguri"/>
                <a:sym typeface="Hind Siliguri"/>
                <a:hlinkClick r:id="rId3">
                  <a:extLst>
                    <a:ext uri="{A12FA001-AC4F-418D-AE19-62706E023703}">
                      <ahyp:hlinkClr xmlns:ahyp="http://schemas.microsoft.com/office/drawing/2018/hyperlinkcolor" val="tx"/>
                    </a:ext>
                  </a:extLst>
                </a:hlinkClick>
              </a:rPr>
              <a:t>Flaticon</a:t>
            </a:r>
            <a:r>
              <a:rPr lang="en" sz="1000">
                <a:solidFill>
                  <a:schemeClr val="dk1"/>
                </a:solidFill>
                <a:latin typeface="Hind Siliguri"/>
                <a:ea typeface="Hind Siliguri"/>
                <a:cs typeface="Hind Siliguri"/>
                <a:sym typeface="Hind Siliguri"/>
              </a:rPr>
              <a:t>, infographics &amp; images by </a:t>
            </a:r>
            <a:r>
              <a:rPr lang="en" sz="1000" b="1" u="sng">
                <a:solidFill>
                  <a:schemeClr val="dk1"/>
                </a:solidFill>
                <a:latin typeface="Hind Siliguri"/>
                <a:ea typeface="Hind Siliguri"/>
                <a:cs typeface="Hind Siliguri"/>
                <a:sym typeface="Hind Siliguri"/>
                <a:hlinkClick r:id="rId4">
                  <a:extLst>
                    <a:ext uri="{A12FA001-AC4F-418D-AE19-62706E023703}">
                      <ahyp:hlinkClr xmlns:ahyp="http://schemas.microsoft.com/office/drawing/2018/hyperlinkcolor" val="tx"/>
                    </a:ext>
                  </a:extLst>
                </a:hlinkClick>
              </a:rPr>
              <a:t>Freepik</a:t>
            </a:r>
            <a:r>
              <a:rPr lang="en" sz="1000">
                <a:solidFill>
                  <a:schemeClr val="dk1"/>
                </a:solidFill>
                <a:latin typeface="Hind Siliguri"/>
                <a:ea typeface="Hind Siliguri"/>
                <a:cs typeface="Hind Siliguri"/>
                <a:sym typeface="Hind Siliguri"/>
              </a:rPr>
              <a:t> and illustrations by </a:t>
            </a:r>
            <a:r>
              <a:rPr lang="en" sz="1000" b="1" u="sng">
                <a:solidFill>
                  <a:schemeClr val="dk1"/>
                </a:solidFill>
                <a:latin typeface="Hind Siliguri"/>
                <a:ea typeface="Hind Siliguri"/>
                <a:cs typeface="Hind Siliguri"/>
                <a:sym typeface="Hind Siliguri"/>
                <a:hlinkClick r:id="rId5">
                  <a:extLst>
                    <a:ext uri="{A12FA001-AC4F-418D-AE19-62706E023703}">
                      <ahyp:hlinkClr xmlns:ahyp="http://schemas.microsoft.com/office/drawing/2018/hyperlinkcolor" val="tx"/>
                    </a:ext>
                  </a:extLst>
                </a:hlinkClick>
              </a:rPr>
              <a:t>Storyset</a:t>
            </a:r>
            <a:endParaRPr sz="1000" b="1" u="sng">
              <a:solidFill>
                <a:schemeClr val="dk1"/>
              </a:solidFill>
              <a:latin typeface="Hind Siliguri"/>
              <a:ea typeface="Hind Siliguri"/>
              <a:cs typeface="Hind Siliguri"/>
              <a:sym typeface="Hind Siligu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0"/>
        <p:cNvGrpSpPr/>
        <p:nvPr/>
      </p:nvGrpSpPr>
      <p:grpSpPr>
        <a:xfrm>
          <a:off x="0" y="0"/>
          <a:ext cx="0" cy="0"/>
          <a:chOff x="0" y="0"/>
          <a:chExt cx="0" cy="0"/>
        </a:xfrm>
      </p:grpSpPr>
      <p:grpSp>
        <p:nvGrpSpPr>
          <p:cNvPr id="331" name="Google Shape;331;p25"/>
          <p:cNvGrpSpPr/>
          <p:nvPr/>
        </p:nvGrpSpPr>
        <p:grpSpPr>
          <a:xfrm>
            <a:off x="-2924861" y="2544140"/>
            <a:ext cx="5882572" cy="5847556"/>
            <a:chOff x="-3251111" y="2861040"/>
            <a:chExt cx="5882572" cy="5847556"/>
          </a:xfrm>
        </p:grpSpPr>
        <p:sp>
          <p:nvSpPr>
            <p:cNvPr id="332" name="Google Shape;332;p25"/>
            <p:cNvSpPr/>
            <p:nvPr/>
          </p:nvSpPr>
          <p:spPr>
            <a:xfrm rot="8331014">
              <a:off x="-2480453" y="3798836"/>
              <a:ext cx="4341256" cy="3971963"/>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33" name="Google Shape;333;p25"/>
            <p:cNvGrpSpPr/>
            <p:nvPr/>
          </p:nvGrpSpPr>
          <p:grpSpPr>
            <a:xfrm rot="-6270687" flipH="1">
              <a:off x="430426" y="4206851"/>
              <a:ext cx="947999" cy="863416"/>
              <a:chOff x="8337075" y="299713"/>
              <a:chExt cx="947899" cy="863325"/>
            </a:xfrm>
          </p:grpSpPr>
          <p:sp>
            <p:nvSpPr>
              <p:cNvPr id="334" name="Google Shape;334;p25"/>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5" name="Google Shape;335;p25"/>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6" name="Google Shape;336;p25"/>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7" name="Google Shape;337;p25"/>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8" name="Google Shape;338;p25"/>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9" name="Google Shape;339;p25"/>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0" name="Google Shape;340;p25"/>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1" name="Google Shape;341;p25"/>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342" name="Google Shape;342;p25"/>
            <p:cNvGrpSpPr/>
            <p:nvPr/>
          </p:nvGrpSpPr>
          <p:grpSpPr>
            <a:xfrm rot="-236345">
              <a:off x="-234011" y="4338083"/>
              <a:ext cx="923137" cy="930607"/>
              <a:chOff x="8322831" y="2964236"/>
              <a:chExt cx="923079" cy="930548"/>
            </a:xfrm>
          </p:grpSpPr>
          <p:sp>
            <p:nvSpPr>
              <p:cNvPr id="343" name="Google Shape;343;p25"/>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4" name="Google Shape;344;p25"/>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5" name="Google Shape;345;p25"/>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6" name="Google Shape;346;p25"/>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7" name="Google Shape;347;p25"/>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8" name="Google Shape;348;p25"/>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9" name="Google Shape;349;p25"/>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0" name="Google Shape;350;p25"/>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1" name="Google Shape;351;p25"/>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2" name="Google Shape;352;p25"/>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720000" y="511025"/>
            <a:ext cx="77040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Arial"/>
              <a:buNone/>
              <a:defRPr>
                <a:solidFill>
                  <a:schemeClr val="lt1"/>
                </a:solidFill>
                <a:latin typeface="Arial"/>
                <a:ea typeface="Arial"/>
                <a:cs typeface="Arial"/>
                <a:sym typeface="Arial"/>
              </a:defRPr>
            </a:lvl1pPr>
            <a:lvl2pPr lvl="1" rtl="0">
              <a:spcBef>
                <a:spcPts val="0"/>
              </a:spcBef>
              <a:spcAft>
                <a:spcPts val="0"/>
              </a:spcAft>
              <a:buSzPts val="3500"/>
              <a:buFont typeface="Arial"/>
              <a:buNone/>
              <a:defRPr>
                <a:latin typeface="Arial"/>
                <a:ea typeface="Arial"/>
                <a:cs typeface="Arial"/>
                <a:sym typeface="Arial"/>
              </a:defRPr>
            </a:lvl2pPr>
            <a:lvl3pPr lvl="2" rtl="0">
              <a:spcBef>
                <a:spcPts val="0"/>
              </a:spcBef>
              <a:spcAft>
                <a:spcPts val="0"/>
              </a:spcAft>
              <a:buSzPts val="3500"/>
              <a:buFont typeface="Arial"/>
              <a:buNone/>
              <a:defRPr>
                <a:latin typeface="Arial"/>
                <a:ea typeface="Arial"/>
                <a:cs typeface="Arial"/>
                <a:sym typeface="Arial"/>
              </a:defRPr>
            </a:lvl3pPr>
            <a:lvl4pPr lvl="3" rtl="0">
              <a:spcBef>
                <a:spcPts val="0"/>
              </a:spcBef>
              <a:spcAft>
                <a:spcPts val="0"/>
              </a:spcAft>
              <a:buSzPts val="3500"/>
              <a:buFont typeface="Arial"/>
              <a:buNone/>
              <a:defRPr>
                <a:latin typeface="Arial"/>
                <a:ea typeface="Arial"/>
                <a:cs typeface="Arial"/>
                <a:sym typeface="Arial"/>
              </a:defRPr>
            </a:lvl4pPr>
            <a:lvl5pPr lvl="4" rtl="0">
              <a:spcBef>
                <a:spcPts val="0"/>
              </a:spcBef>
              <a:spcAft>
                <a:spcPts val="0"/>
              </a:spcAft>
              <a:buSzPts val="3500"/>
              <a:buFont typeface="Arial"/>
              <a:buNone/>
              <a:defRPr>
                <a:latin typeface="Arial"/>
                <a:ea typeface="Arial"/>
                <a:cs typeface="Arial"/>
                <a:sym typeface="Arial"/>
              </a:defRPr>
            </a:lvl5pPr>
            <a:lvl6pPr lvl="5" rtl="0">
              <a:spcBef>
                <a:spcPts val="0"/>
              </a:spcBef>
              <a:spcAft>
                <a:spcPts val="0"/>
              </a:spcAft>
              <a:buSzPts val="3500"/>
              <a:buFont typeface="Arial"/>
              <a:buNone/>
              <a:defRPr>
                <a:latin typeface="Arial"/>
                <a:ea typeface="Arial"/>
                <a:cs typeface="Arial"/>
                <a:sym typeface="Arial"/>
              </a:defRPr>
            </a:lvl6pPr>
            <a:lvl7pPr lvl="6" rtl="0">
              <a:spcBef>
                <a:spcPts val="0"/>
              </a:spcBef>
              <a:spcAft>
                <a:spcPts val="0"/>
              </a:spcAft>
              <a:buSzPts val="3500"/>
              <a:buFont typeface="Arial"/>
              <a:buNone/>
              <a:defRPr>
                <a:latin typeface="Arial"/>
                <a:ea typeface="Arial"/>
                <a:cs typeface="Arial"/>
                <a:sym typeface="Arial"/>
              </a:defRPr>
            </a:lvl7pPr>
            <a:lvl8pPr lvl="7" rtl="0">
              <a:spcBef>
                <a:spcPts val="0"/>
              </a:spcBef>
              <a:spcAft>
                <a:spcPts val="0"/>
              </a:spcAft>
              <a:buSzPts val="3500"/>
              <a:buFont typeface="Arial"/>
              <a:buNone/>
              <a:defRPr>
                <a:latin typeface="Arial"/>
                <a:ea typeface="Arial"/>
                <a:cs typeface="Arial"/>
                <a:sym typeface="Arial"/>
              </a:defRPr>
            </a:lvl8pPr>
            <a:lvl9pPr lvl="8" rtl="0">
              <a:spcBef>
                <a:spcPts val="0"/>
              </a:spcBef>
              <a:spcAft>
                <a:spcPts val="0"/>
              </a:spcAft>
              <a:buSzPts val="3500"/>
              <a:buFont typeface="Arial"/>
              <a:buNone/>
              <a:defRPr>
                <a:latin typeface="Arial"/>
                <a:ea typeface="Arial"/>
                <a:cs typeface="Arial"/>
                <a:sym typeface="Arial"/>
              </a:defRPr>
            </a:lvl9pPr>
          </a:lstStyle>
          <a:p>
            <a:endParaRPr/>
          </a:p>
        </p:txBody>
      </p:sp>
      <p:grpSp>
        <p:nvGrpSpPr>
          <p:cNvPr id="355" name="Google Shape;355;p26"/>
          <p:cNvGrpSpPr/>
          <p:nvPr/>
        </p:nvGrpSpPr>
        <p:grpSpPr>
          <a:xfrm>
            <a:off x="-2809252" y="-2968083"/>
            <a:ext cx="14749345" cy="11198030"/>
            <a:chOff x="-2809252" y="-2968083"/>
            <a:chExt cx="14749345" cy="11198030"/>
          </a:xfrm>
        </p:grpSpPr>
        <p:sp>
          <p:nvSpPr>
            <p:cNvPr id="356" name="Google Shape;356;p26"/>
            <p:cNvSpPr/>
            <p:nvPr/>
          </p:nvSpPr>
          <p:spPr>
            <a:xfrm rot="3507190">
              <a:off x="6941357" y="-2065193"/>
              <a:ext cx="4341218" cy="3971934"/>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FE2EF"/>
                </a:solidFill>
              </a:endParaRPr>
            </a:p>
          </p:txBody>
        </p:sp>
        <p:grpSp>
          <p:nvGrpSpPr>
            <p:cNvPr id="357" name="Google Shape;357;p26"/>
            <p:cNvGrpSpPr/>
            <p:nvPr/>
          </p:nvGrpSpPr>
          <p:grpSpPr>
            <a:xfrm flipH="1">
              <a:off x="-2809252" y="2028432"/>
              <a:ext cx="6915960" cy="6201515"/>
              <a:chOff x="5321998" y="2028432"/>
              <a:chExt cx="6915960" cy="6201515"/>
            </a:xfrm>
          </p:grpSpPr>
          <p:sp>
            <p:nvSpPr>
              <p:cNvPr id="358" name="Google Shape;358;p26"/>
              <p:cNvSpPr/>
              <p:nvPr/>
            </p:nvSpPr>
            <p:spPr>
              <a:xfrm rot="3435988">
                <a:off x="7223031" y="3344206"/>
                <a:ext cx="4341224" cy="397193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59" name="Google Shape;359;p26"/>
              <p:cNvGrpSpPr/>
              <p:nvPr/>
            </p:nvGrpSpPr>
            <p:grpSpPr>
              <a:xfrm>
                <a:off x="8017245" y="4305760"/>
                <a:ext cx="943640" cy="837728"/>
                <a:chOff x="8017245" y="4305760"/>
                <a:chExt cx="943640" cy="837728"/>
              </a:xfrm>
            </p:grpSpPr>
            <p:sp>
              <p:nvSpPr>
                <p:cNvPr id="360" name="Google Shape;360;p26"/>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1" name="Google Shape;361;p26"/>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2" name="Google Shape;362;p26"/>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3" name="Google Shape;363;p26"/>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4" name="Google Shape;364;p26"/>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5" name="Google Shape;365;p26"/>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6" name="Google Shape;366;p26"/>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7" name="Google Shape;367;p26"/>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368" name="Google Shape;368;p26"/>
              <p:cNvGrpSpPr/>
              <p:nvPr/>
            </p:nvGrpSpPr>
            <p:grpSpPr>
              <a:xfrm>
                <a:off x="8273094" y="2832236"/>
                <a:ext cx="923079" cy="930548"/>
                <a:chOff x="8322831" y="2964236"/>
                <a:chExt cx="923079" cy="930548"/>
              </a:xfrm>
            </p:grpSpPr>
            <p:sp>
              <p:nvSpPr>
                <p:cNvPr id="369" name="Google Shape;369;p26"/>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0" name="Google Shape;370;p26"/>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1" name="Google Shape;371;p26"/>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2" name="Google Shape;372;p26"/>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3" name="Google Shape;373;p26"/>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4" name="Google Shape;374;p26"/>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5" name="Google Shape;375;p26"/>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6" name="Google Shape;376;p26"/>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7" name="Google Shape;377;p26"/>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8" name="Google Shape;378;p26"/>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379" name="Google Shape;379;p26"/>
              <p:cNvGrpSpPr/>
              <p:nvPr/>
            </p:nvGrpSpPr>
            <p:grpSpPr>
              <a:xfrm>
                <a:off x="5321998" y="2028432"/>
                <a:ext cx="4429003" cy="2933838"/>
                <a:chOff x="7339975" y="1467813"/>
                <a:chExt cx="4258247" cy="2820727"/>
              </a:xfrm>
            </p:grpSpPr>
            <p:sp>
              <p:nvSpPr>
                <p:cNvPr id="380" name="Google Shape;380;p26"/>
                <p:cNvSpPr/>
                <p:nvPr/>
              </p:nvSpPr>
              <p:spPr>
                <a:xfrm>
                  <a:off x="8377368" y="1944519"/>
                  <a:ext cx="1390603" cy="528577"/>
                </a:xfrm>
                <a:custGeom>
                  <a:avLst/>
                  <a:gdLst/>
                  <a:ahLst/>
                  <a:cxnLst/>
                  <a:rect l="l" t="t" r="r" b="b"/>
                  <a:pathLst>
                    <a:path w="2482" h="942" extrusionOk="0">
                      <a:moveTo>
                        <a:pt x="2450" y="941"/>
                      </a:moveTo>
                      <a:cubicBezTo>
                        <a:pt x="2446" y="941"/>
                        <a:pt x="2441" y="940"/>
                        <a:pt x="2438" y="938"/>
                      </a:cubicBezTo>
                      <a:cubicBezTo>
                        <a:pt x="2422" y="930"/>
                        <a:pt x="911" y="172"/>
                        <a:pt x="25" y="55"/>
                      </a:cubicBezTo>
                      <a:cubicBezTo>
                        <a:pt x="10" y="53"/>
                        <a:pt x="0" y="40"/>
                        <a:pt x="2" y="24"/>
                      </a:cubicBezTo>
                      <a:cubicBezTo>
                        <a:pt x="4" y="10"/>
                        <a:pt x="17" y="0"/>
                        <a:pt x="32" y="2"/>
                      </a:cubicBezTo>
                      <a:cubicBezTo>
                        <a:pt x="928" y="120"/>
                        <a:pt x="2447" y="883"/>
                        <a:pt x="2462" y="890"/>
                      </a:cubicBezTo>
                      <a:cubicBezTo>
                        <a:pt x="2476" y="897"/>
                        <a:pt x="2481" y="913"/>
                        <a:pt x="2474" y="927"/>
                      </a:cubicBezTo>
                      <a:cubicBezTo>
                        <a:pt x="2469" y="936"/>
                        <a:pt x="2459" y="941"/>
                        <a:pt x="2450" y="9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1" name="Google Shape;381;p26"/>
                <p:cNvSpPr/>
                <p:nvPr/>
              </p:nvSpPr>
              <p:spPr>
                <a:xfrm>
                  <a:off x="9708688" y="2401467"/>
                  <a:ext cx="74099" cy="103739"/>
                </a:xfrm>
                <a:custGeom>
                  <a:avLst/>
                  <a:gdLst/>
                  <a:ahLst/>
                  <a:cxnLst/>
                  <a:rect l="l" t="t" r="r" b="b"/>
                  <a:pathLst>
                    <a:path w="134" h="187" extrusionOk="0">
                      <a:moveTo>
                        <a:pt x="73" y="161"/>
                      </a:moveTo>
                      <a:lnTo>
                        <a:pt x="124" y="56"/>
                      </a:lnTo>
                      <a:cubicBezTo>
                        <a:pt x="133" y="39"/>
                        <a:pt x="125" y="17"/>
                        <a:pt x="108" y="9"/>
                      </a:cubicBezTo>
                      <a:lnTo>
                        <a:pt x="108" y="9"/>
                      </a:lnTo>
                      <a:cubicBezTo>
                        <a:pt x="91" y="0"/>
                        <a:pt x="69" y="8"/>
                        <a:pt x="60" y="25"/>
                      </a:cubicBezTo>
                      <a:lnTo>
                        <a:pt x="9" y="130"/>
                      </a:lnTo>
                      <a:cubicBezTo>
                        <a:pt x="0" y="147"/>
                        <a:pt x="8" y="169"/>
                        <a:pt x="25" y="177"/>
                      </a:cubicBezTo>
                      <a:lnTo>
                        <a:pt x="25" y="177"/>
                      </a:lnTo>
                      <a:cubicBezTo>
                        <a:pt x="42" y="186"/>
                        <a:pt x="64" y="178"/>
                        <a:pt x="73" y="16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2" name="Google Shape;382;p26"/>
                <p:cNvSpPr/>
                <p:nvPr/>
              </p:nvSpPr>
              <p:spPr>
                <a:xfrm>
                  <a:off x="10103886" y="2594126"/>
                  <a:ext cx="74100" cy="103739"/>
                </a:xfrm>
                <a:custGeom>
                  <a:avLst/>
                  <a:gdLst/>
                  <a:ahLst/>
                  <a:cxnLst/>
                  <a:rect l="l" t="t" r="r" b="b"/>
                  <a:pathLst>
                    <a:path w="133" h="187" extrusionOk="0">
                      <a:moveTo>
                        <a:pt x="72" y="161"/>
                      </a:moveTo>
                      <a:lnTo>
                        <a:pt x="123" y="56"/>
                      </a:lnTo>
                      <a:cubicBezTo>
                        <a:pt x="132" y="39"/>
                        <a:pt x="124" y="17"/>
                        <a:pt x="107" y="9"/>
                      </a:cubicBezTo>
                      <a:lnTo>
                        <a:pt x="107" y="9"/>
                      </a:lnTo>
                      <a:cubicBezTo>
                        <a:pt x="90" y="0"/>
                        <a:pt x="68" y="8"/>
                        <a:pt x="60" y="25"/>
                      </a:cubicBezTo>
                      <a:lnTo>
                        <a:pt x="8" y="130"/>
                      </a:lnTo>
                      <a:cubicBezTo>
                        <a:pt x="0" y="147"/>
                        <a:pt x="7" y="169"/>
                        <a:pt x="24" y="177"/>
                      </a:cubicBezTo>
                      <a:lnTo>
                        <a:pt x="24" y="177"/>
                      </a:lnTo>
                      <a:cubicBezTo>
                        <a:pt x="42" y="186"/>
                        <a:pt x="63" y="179"/>
                        <a:pt x="72" y="16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3" name="Google Shape;383;p26"/>
                <p:cNvSpPr/>
                <p:nvPr/>
              </p:nvSpPr>
              <p:spPr>
                <a:xfrm>
                  <a:off x="9725979" y="2376768"/>
                  <a:ext cx="427307" cy="345797"/>
                </a:xfrm>
                <a:custGeom>
                  <a:avLst/>
                  <a:gdLst/>
                  <a:ahLst/>
                  <a:cxnLst/>
                  <a:rect l="l" t="t" r="r" b="b"/>
                  <a:pathLst>
                    <a:path w="764" h="618" extrusionOk="0">
                      <a:moveTo>
                        <a:pt x="504" y="59"/>
                      </a:moveTo>
                      <a:cubicBezTo>
                        <a:pt x="570" y="91"/>
                        <a:pt x="620" y="129"/>
                        <a:pt x="665" y="180"/>
                      </a:cubicBezTo>
                      <a:cubicBezTo>
                        <a:pt x="710" y="231"/>
                        <a:pt x="737" y="279"/>
                        <a:pt x="750" y="335"/>
                      </a:cubicBezTo>
                      <a:cubicBezTo>
                        <a:pt x="763" y="391"/>
                        <a:pt x="758" y="437"/>
                        <a:pt x="736" y="483"/>
                      </a:cubicBezTo>
                      <a:cubicBezTo>
                        <a:pt x="713" y="529"/>
                        <a:pt x="679" y="561"/>
                        <a:pt x="627" y="585"/>
                      </a:cubicBezTo>
                      <a:cubicBezTo>
                        <a:pt x="575" y="608"/>
                        <a:pt x="520" y="617"/>
                        <a:pt x="452" y="612"/>
                      </a:cubicBezTo>
                      <a:cubicBezTo>
                        <a:pt x="385" y="607"/>
                        <a:pt x="324" y="590"/>
                        <a:pt x="259" y="558"/>
                      </a:cubicBezTo>
                      <a:cubicBezTo>
                        <a:pt x="193" y="526"/>
                        <a:pt x="143" y="488"/>
                        <a:pt x="98" y="438"/>
                      </a:cubicBezTo>
                      <a:cubicBezTo>
                        <a:pt x="52" y="387"/>
                        <a:pt x="26" y="338"/>
                        <a:pt x="13" y="282"/>
                      </a:cubicBezTo>
                      <a:cubicBezTo>
                        <a:pt x="0" y="227"/>
                        <a:pt x="4" y="180"/>
                        <a:pt x="27" y="134"/>
                      </a:cubicBezTo>
                      <a:cubicBezTo>
                        <a:pt x="49" y="88"/>
                        <a:pt x="83" y="57"/>
                        <a:pt x="136" y="33"/>
                      </a:cubicBezTo>
                      <a:cubicBezTo>
                        <a:pt x="188" y="9"/>
                        <a:pt x="243" y="0"/>
                        <a:pt x="310" y="5"/>
                      </a:cubicBezTo>
                      <a:cubicBezTo>
                        <a:pt x="378" y="10"/>
                        <a:pt x="439" y="27"/>
                        <a:pt x="504" y="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4" name="Google Shape;384;p26"/>
                <p:cNvSpPr/>
                <p:nvPr/>
              </p:nvSpPr>
              <p:spPr>
                <a:xfrm>
                  <a:off x="9837127" y="2376768"/>
                  <a:ext cx="192658" cy="343329"/>
                </a:xfrm>
                <a:custGeom>
                  <a:avLst/>
                  <a:gdLst/>
                  <a:ahLst/>
                  <a:cxnLst/>
                  <a:rect l="l" t="t" r="r" b="b"/>
                  <a:pathLst>
                    <a:path w="343" h="611" extrusionOk="0">
                      <a:moveTo>
                        <a:pt x="10" y="552"/>
                      </a:moveTo>
                      <a:lnTo>
                        <a:pt x="268" y="26"/>
                      </a:lnTo>
                      <a:cubicBezTo>
                        <a:pt x="276" y="8"/>
                        <a:pt x="298" y="0"/>
                        <a:pt x="316" y="9"/>
                      </a:cubicBezTo>
                      <a:lnTo>
                        <a:pt x="316" y="9"/>
                      </a:lnTo>
                      <a:cubicBezTo>
                        <a:pt x="335" y="17"/>
                        <a:pt x="342" y="39"/>
                        <a:pt x="334" y="57"/>
                      </a:cubicBezTo>
                      <a:lnTo>
                        <a:pt x="75" y="584"/>
                      </a:lnTo>
                      <a:cubicBezTo>
                        <a:pt x="67" y="602"/>
                        <a:pt x="45" y="610"/>
                        <a:pt x="27" y="601"/>
                      </a:cubicBezTo>
                      <a:lnTo>
                        <a:pt x="27" y="601"/>
                      </a:lnTo>
                      <a:cubicBezTo>
                        <a:pt x="8" y="592"/>
                        <a:pt x="0" y="570"/>
                        <a:pt x="10" y="552"/>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5" name="Google Shape;385;p26"/>
                <p:cNvSpPr/>
                <p:nvPr/>
              </p:nvSpPr>
              <p:spPr>
                <a:xfrm>
                  <a:off x="9987797" y="2465687"/>
                  <a:ext cx="158079" cy="158079"/>
                </a:xfrm>
                <a:custGeom>
                  <a:avLst/>
                  <a:gdLst/>
                  <a:ahLst/>
                  <a:cxnLst/>
                  <a:rect l="l" t="t" r="r" b="b"/>
                  <a:pathLst>
                    <a:path w="281" h="282" extrusionOk="0">
                      <a:moveTo>
                        <a:pt x="100" y="186"/>
                      </a:moveTo>
                      <a:cubicBezTo>
                        <a:pt x="52" y="141"/>
                        <a:pt x="0" y="61"/>
                        <a:pt x="29" y="30"/>
                      </a:cubicBezTo>
                      <a:cubicBezTo>
                        <a:pt x="59" y="0"/>
                        <a:pt x="162" y="20"/>
                        <a:pt x="206" y="77"/>
                      </a:cubicBezTo>
                      <a:cubicBezTo>
                        <a:pt x="246" y="129"/>
                        <a:pt x="280" y="221"/>
                        <a:pt x="250" y="251"/>
                      </a:cubicBezTo>
                      <a:cubicBezTo>
                        <a:pt x="221" y="281"/>
                        <a:pt x="147" y="232"/>
                        <a:pt x="100" y="186"/>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6" name="Google Shape;386;p26"/>
                <p:cNvSpPr/>
                <p:nvPr/>
              </p:nvSpPr>
              <p:spPr>
                <a:xfrm>
                  <a:off x="9034384" y="1880299"/>
                  <a:ext cx="644664" cy="960825"/>
                </a:xfrm>
                <a:custGeom>
                  <a:avLst/>
                  <a:gdLst/>
                  <a:ahLst/>
                  <a:cxnLst/>
                  <a:rect l="l" t="t" r="r" b="b"/>
                  <a:pathLst>
                    <a:path w="1150" h="1717" extrusionOk="0">
                      <a:moveTo>
                        <a:pt x="63" y="1455"/>
                      </a:moveTo>
                      <a:cubicBezTo>
                        <a:pt x="63" y="1455"/>
                        <a:pt x="461" y="1716"/>
                        <a:pt x="727" y="1209"/>
                      </a:cubicBezTo>
                      <a:cubicBezTo>
                        <a:pt x="992" y="701"/>
                        <a:pt x="752" y="535"/>
                        <a:pt x="1149" y="278"/>
                      </a:cubicBezTo>
                      <a:cubicBezTo>
                        <a:pt x="1149" y="252"/>
                        <a:pt x="1146" y="200"/>
                        <a:pt x="1116" y="145"/>
                      </a:cubicBezTo>
                      <a:cubicBezTo>
                        <a:pt x="1082" y="81"/>
                        <a:pt x="1033" y="48"/>
                        <a:pt x="1010" y="35"/>
                      </a:cubicBezTo>
                      <a:cubicBezTo>
                        <a:pt x="896" y="147"/>
                        <a:pt x="840" y="166"/>
                        <a:pt x="816" y="147"/>
                      </a:cubicBezTo>
                      <a:cubicBezTo>
                        <a:pt x="775" y="116"/>
                        <a:pt x="774" y="0"/>
                        <a:pt x="697" y="20"/>
                      </a:cubicBezTo>
                      <a:cubicBezTo>
                        <a:pt x="620" y="40"/>
                        <a:pt x="449" y="120"/>
                        <a:pt x="224" y="340"/>
                      </a:cubicBezTo>
                      <a:cubicBezTo>
                        <a:pt x="0" y="559"/>
                        <a:pt x="63" y="1455"/>
                        <a:pt x="63" y="145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7" name="Google Shape;387;p26"/>
                <p:cNvSpPr/>
                <p:nvPr/>
              </p:nvSpPr>
              <p:spPr>
                <a:xfrm>
                  <a:off x="9064023" y="2403937"/>
                  <a:ext cx="387786" cy="439657"/>
                </a:xfrm>
                <a:custGeom>
                  <a:avLst/>
                  <a:gdLst/>
                  <a:ahLst/>
                  <a:cxnLst/>
                  <a:rect l="l" t="t" r="r" b="b"/>
                  <a:pathLst>
                    <a:path w="691" h="785" extrusionOk="0">
                      <a:moveTo>
                        <a:pt x="313" y="146"/>
                      </a:moveTo>
                      <a:cubicBezTo>
                        <a:pt x="449" y="280"/>
                        <a:pt x="578" y="288"/>
                        <a:pt x="690" y="244"/>
                      </a:cubicBezTo>
                      <a:cubicBezTo>
                        <a:pt x="684" y="254"/>
                        <a:pt x="679" y="265"/>
                        <a:pt x="673" y="276"/>
                      </a:cubicBezTo>
                      <a:cubicBezTo>
                        <a:pt x="408" y="784"/>
                        <a:pt x="9" y="522"/>
                        <a:pt x="9" y="522"/>
                      </a:cubicBezTo>
                      <a:cubicBezTo>
                        <a:pt x="9" y="522"/>
                        <a:pt x="0" y="392"/>
                        <a:pt x="1" y="219"/>
                      </a:cubicBezTo>
                      <a:cubicBezTo>
                        <a:pt x="54" y="72"/>
                        <a:pt x="167" y="0"/>
                        <a:pt x="313" y="14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8" name="Google Shape;388;p26"/>
                <p:cNvSpPr/>
                <p:nvPr/>
              </p:nvSpPr>
              <p:spPr>
                <a:xfrm>
                  <a:off x="8802205" y="1475222"/>
                  <a:ext cx="639726" cy="992933"/>
                </a:xfrm>
                <a:custGeom>
                  <a:avLst/>
                  <a:gdLst/>
                  <a:ahLst/>
                  <a:cxnLst/>
                  <a:rect l="l" t="t" r="r" b="b"/>
                  <a:pathLst>
                    <a:path w="1143" h="1773" extrusionOk="0">
                      <a:moveTo>
                        <a:pt x="688" y="1772"/>
                      </a:moveTo>
                      <a:cubicBezTo>
                        <a:pt x="688" y="1772"/>
                        <a:pt x="1001" y="1660"/>
                        <a:pt x="1072" y="1343"/>
                      </a:cubicBezTo>
                      <a:cubicBezTo>
                        <a:pt x="1142" y="1025"/>
                        <a:pt x="880" y="805"/>
                        <a:pt x="961" y="676"/>
                      </a:cubicBezTo>
                      <a:cubicBezTo>
                        <a:pt x="1042" y="546"/>
                        <a:pt x="1101" y="520"/>
                        <a:pt x="1101" y="520"/>
                      </a:cubicBezTo>
                      <a:cubicBezTo>
                        <a:pt x="1100" y="501"/>
                        <a:pt x="1097" y="448"/>
                        <a:pt x="1058" y="400"/>
                      </a:cubicBezTo>
                      <a:cubicBezTo>
                        <a:pt x="1030" y="362"/>
                        <a:pt x="997" y="344"/>
                        <a:pt x="978" y="337"/>
                      </a:cubicBezTo>
                      <a:cubicBezTo>
                        <a:pt x="871" y="452"/>
                        <a:pt x="756" y="516"/>
                        <a:pt x="707" y="475"/>
                      </a:cubicBezTo>
                      <a:cubicBezTo>
                        <a:pt x="592" y="377"/>
                        <a:pt x="778" y="223"/>
                        <a:pt x="778" y="223"/>
                      </a:cubicBezTo>
                      <a:cubicBezTo>
                        <a:pt x="776" y="213"/>
                        <a:pt x="756" y="147"/>
                        <a:pt x="689" y="117"/>
                      </a:cubicBezTo>
                      <a:cubicBezTo>
                        <a:pt x="650" y="99"/>
                        <a:pt x="613" y="102"/>
                        <a:pt x="597" y="105"/>
                      </a:cubicBezTo>
                      <a:cubicBezTo>
                        <a:pt x="583" y="133"/>
                        <a:pt x="494" y="295"/>
                        <a:pt x="442" y="279"/>
                      </a:cubicBezTo>
                      <a:cubicBezTo>
                        <a:pt x="434" y="277"/>
                        <a:pt x="427" y="270"/>
                        <a:pt x="421" y="259"/>
                      </a:cubicBezTo>
                      <a:cubicBezTo>
                        <a:pt x="372" y="165"/>
                        <a:pt x="463" y="74"/>
                        <a:pt x="463" y="74"/>
                      </a:cubicBezTo>
                      <a:cubicBezTo>
                        <a:pt x="453" y="60"/>
                        <a:pt x="428" y="33"/>
                        <a:pt x="385" y="16"/>
                      </a:cubicBezTo>
                      <a:cubicBezTo>
                        <a:pt x="347" y="0"/>
                        <a:pt x="313" y="1"/>
                        <a:pt x="296" y="3"/>
                      </a:cubicBezTo>
                      <a:cubicBezTo>
                        <a:pt x="197" y="126"/>
                        <a:pt x="99" y="248"/>
                        <a:pt x="0" y="371"/>
                      </a:cubicBezTo>
                      <a:lnTo>
                        <a:pt x="688" y="1772"/>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9" name="Google Shape;389;p26"/>
                <p:cNvSpPr/>
                <p:nvPr/>
              </p:nvSpPr>
              <p:spPr>
                <a:xfrm>
                  <a:off x="9081312" y="2060609"/>
                  <a:ext cx="333449" cy="407547"/>
                </a:xfrm>
                <a:custGeom>
                  <a:avLst/>
                  <a:gdLst/>
                  <a:ahLst/>
                  <a:cxnLst/>
                  <a:rect l="l" t="t" r="r" b="b"/>
                  <a:pathLst>
                    <a:path w="596" h="726" extrusionOk="0">
                      <a:moveTo>
                        <a:pt x="156" y="320"/>
                      </a:moveTo>
                      <a:cubicBezTo>
                        <a:pt x="476" y="389"/>
                        <a:pt x="544" y="171"/>
                        <a:pt x="552" y="0"/>
                      </a:cubicBezTo>
                      <a:cubicBezTo>
                        <a:pt x="579" y="87"/>
                        <a:pt x="595" y="185"/>
                        <a:pt x="570" y="296"/>
                      </a:cubicBezTo>
                      <a:cubicBezTo>
                        <a:pt x="499" y="613"/>
                        <a:pt x="186" y="725"/>
                        <a:pt x="186" y="725"/>
                      </a:cubicBezTo>
                      <a:lnTo>
                        <a:pt x="0" y="345"/>
                      </a:lnTo>
                      <a:cubicBezTo>
                        <a:pt x="45" y="318"/>
                        <a:pt x="97" y="307"/>
                        <a:pt x="156" y="3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0" name="Google Shape;390;p26"/>
                <p:cNvSpPr/>
                <p:nvPr/>
              </p:nvSpPr>
              <p:spPr>
                <a:xfrm>
                  <a:off x="7779632" y="1546852"/>
                  <a:ext cx="1546208" cy="1864833"/>
                </a:xfrm>
                <a:custGeom>
                  <a:avLst/>
                  <a:gdLst/>
                  <a:ahLst/>
                  <a:cxnLst/>
                  <a:rect l="l" t="t" r="r" b="b"/>
                  <a:pathLst>
                    <a:path w="2761" h="3330" extrusionOk="0">
                      <a:moveTo>
                        <a:pt x="1777" y="0"/>
                      </a:moveTo>
                      <a:cubicBezTo>
                        <a:pt x="1777" y="0"/>
                        <a:pt x="2560" y="472"/>
                        <a:pt x="2660" y="1421"/>
                      </a:cubicBezTo>
                      <a:cubicBezTo>
                        <a:pt x="2760" y="2369"/>
                        <a:pt x="2151" y="3108"/>
                        <a:pt x="1431" y="3128"/>
                      </a:cubicBezTo>
                      <a:cubicBezTo>
                        <a:pt x="713" y="3148"/>
                        <a:pt x="65" y="3329"/>
                        <a:pt x="33" y="2561"/>
                      </a:cubicBezTo>
                      <a:cubicBezTo>
                        <a:pt x="0" y="1791"/>
                        <a:pt x="367" y="1081"/>
                        <a:pt x="1115" y="852"/>
                      </a:cubicBezTo>
                      <a:cubicBezTo>
                        <a:pt x="1864" y="622"/>
                        <a:pt x="1593" y="334"/>
                        <a:pt x="1593" y="334"/>
                      </a:cubicBezTo>
                      <a:lnTo>
                        <a:pt x="1777"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1" name="Google Shape;391;p26"/>
                <p:cNvSpPr/>
                <p:nvPr/>
              </p:nvSpPr>
              <p:spPr>
                <a:xfrm>
                  <a:off x="8673766" y="1630832"/>
                  <a:ext cx="192659" cy="360618"/>
                </a:xfrm>
                <a:custGeom>
                  <a:avLst/>
                  <a:gdLst/>
                  <a:ahLst/>
                  <a:cxnLst/>
                  <a:rect l="l" t="t" r="r" b="b"/>
                  <a:pathLst>
                    <a:path w="344" h="642" extrusionOk="0">
                      <a:moveTo>
                        <a:pt x="0" y="181"/>
                      </a:moveTo>
                      <a:lnTo>
                        <a:pt x="99" y="0"/>
                      </a:lnTo>
                      <a:cubicBezTo>
                        <a:pt x="121" y="33"/>
                        <a:pt x="343" y="376"/>
                        <a:pt x="244" y="560"/>
                      </a:cubicBezTo>
                      <a:cubicBezTo>
                        <a:pt x="201" y="641"/>
                        <a:pt x="105" y="545"/>
                        <a:pt x="21" y="404"/>
                      </a:cubicBezTo>
                      <a:cubicBezTo>
                        <a:pt x="91" y="278"/>
                        <a:pt x="0" y="181"/>
                        <a:pt x="0" y="1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2" name="Google Shape;392;p26"/>
                <p:cNvSpPr/>
                <p:nvPr/>
              </p:nvSpPr>
              <p:spPr>
                <a:xfrm>
                  <a:off x="7782101" y="2028499"/>
                  <a:ext cx="1546213" cy="1380726"/>
                </a:xfrm>
                <a:custGeom>
                  <a:avLst/>
                  <a:gdLst/>
                  <a:ahLst/>
                  <a:cxnLst/>
                  <a:rect l="l" t="t" r="r" b="b"/>
                  <a:pathLst>
                    <a:path w="2759" h="2466" extrusionOk="0">
                      <a:moveTo>
                        <a:pt x="851" y="95"/>
                      </a:moveTo>
                      <a:cubicBezTo>
                        <a:pt x="593" y="252"/>
                        <a:pt x="105" y="896"/>
                        <a:pt x="173" y="1360"/>
                      </a:cubicBezTo>
                      <a:cubicBezTo>
                        <a:pt x="241" y="1826"/>
                        <a:pt x="1021" y="2433"/>
                        <a:pt x="2072" y="1722"/>
                      </a:cubicBezTo>
                      <a:cubicBezTo>
                        <a:pt x="2731" y="1276"/>
                        <a:pt x="2655" y="510"/>
                        <a:pt x="2508" y="0"/>
                      </a:cubicBezTo>
                      <a:cubicBezTo>
                        <a:pt x="2580" y="163"/>
                        <a:pt x="2635" y="349"/>
                        <a:pt x="2658" y="557"/>
                      </a:cubicBezTo>
                      <a:cubicBezTo>
                        <a:pt x="2758" y="1506"/>
                        <a:pt x="2149" y="2244"/>
                        <a:pt x="1429" y="2264"/>
                      </a:cubicBezTo>
                      <a:cubicBezTo>
                        <a:pt x="711" y="2284"/>
                        <a:pt x="63" y="2465"/>
                        <a:pt x="31" y="1697"/>
                      </a:cubicBezTo>
                      <a:cubicBezTo>
                        <a:pt x="0" y="1023"/>
                        <a:pt x="279" y="395"/>
                        <a:pt x="851" y="9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3" name="Google Shape;393;p26"/>
                <p:cNvSpPr/>
                <p:nvPr/>
              </p:nvSpPr>
              <p:spPr>
                <a:xfrm>
                  <a:off x="8340317" y="1616012"/>
                  <a:ext cx="545867" cy="560687"/>
                </a:xfrm>
                <a:custGeom>
                  <a:avLst/>
                  <a:gdLst/>
                  <a:ahLst/>
                  <a:cxnLst/>
                  <a:rect l="l" t="t" r="r" b="b"/>
                  <a:pathLst>
                    <a:path w="976" h="1003" extrusionOk="0">
                      <a:moveTo>
                        <a:pt x="297" y="0"/>
                      </a:moveTo>
                      <a:cubicBezTo>
                        <a:pt x="297" y="0"/>
                        <a:pt x="594" y="100"/>
                        <a:pt x="785" y="429"/>
                      </a:cubicBezTo>
                      <a:cubicBezTo>
                        <a:pt x="975" y="757"/>
                        <a:pt x="619" y="1002"/>
                        <a:pt x="468" y="997"/>
                      </a:cubicBezTo>
                      <a:cubicBezTo>
                        <a:pt x="316" y="992"/>
                        <a:pt x="130" y="807"/>
                        <a:pt x="101" y="626"/>
                      </a:cubicBezTo>
                      <a:cubicBezTo>
                        <a:pt x="72" y="445"/>
                        <a:pt x="0" y="466"/>
                        <a:pt x="0" y="466"/>
                      </a:cubicBezTo>
                      <a:lnTo>
                        <a:pt x="94" y="291"/>
                      </a:lnTo>
                      <a:cubicBezTo>
                        <a:pt x="94" y="291"/>
                        <a:pt x="145" y="407"/>
                        <a:pt x="213" y="334"/>
                      </a:cubicBezTo>
                      <a:cubicBezTo>
                        <a:pt x="280" y="260"/>
                        <a:pt x="150" y="275"/>
                        <a:pt x="150" y="275"/>
                      </a:cubicBezTo>
                      <a:lnTo>
                        <a:pt x="297" y="0"/>
                      </a:lnTo>
                    </a:path>
                  </a:pathLst>
                </a:custGeom>
                <a:solidFill>
                  <a:srgbClr val="DE515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4" name="Google Shape;394;p26"/>
                <p:cNvSpPr/>
                <p:nvPr/>
              </p:nvSpPr>
              <p:spPr>
                <a:xfrm>
                  <a:off x="8340317" y="1821020"/>
                  <a:ext cx="372967" cy="355677"/>
                </a:xfrm>
                <a:custGeom>
                  <a:avLst/>
                  <a:gdLst/>
                  <a:ahLst/>
                  <a:cxnLst/>
                  <a:rect l="l" t="t" r="r" b="b"/>
                  <a:pathLst>
                    <a:path w="664" h="634" extrusionOk="0">
                      <a:moveTo>
                        <a:pt x="70" y="9"/>
                      </a:moveTo>
                      <a:cubicBezTo>
                        <a:pt x="215" y="109"/>
                        <a:pt x="178" y="283"/>
                        <a:pt x="411" y="494"/>
                      </a:cubicBezTo>
                      <a:cubicBezTo>
                        <a:pt x="495" y="571"/>
                        <a:pt x="585" y="579"/>
                        <a:pt x="663" y="557"/>
                      </a:cubicBezTo>
                      <a:cubicBezTo>
                        <a:pt x="593" y="606"/>
                        <a:pt x="519" y="633"/>
                        <a:pt x="468" y="631"/>
                      </a:cubicBezTo>
                      <a:cubicBezTo>
                        <a:pt x="316" y="627"/>
                        <a:pt x="130" y="441"/>
                        <a:pt x="101" y="260"/>
                      </a:cubicBezTo>
                      <a:cubicBezTo>
                        <a:pt x="72" y="79"/>
                        <a:pt x="0" y="100"/>
                        <a:pt x="0" y="100"/>
                      </a:cubicBezTo>
                      <a:lnTo>
                        <a:pt x="53" y="0"/>
                      </a:lnTo>
                      <a:cubicBezTo>
                        <a:pt x="61" y="4"/>
                        <a:pt x="66" y="6"/>
                        <a:pt x="70" y="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5" name="Google Shape;395;p26"/>
                <p:cNvSpPr/>
                <p:nvPr/>
              </p:nvSpPr>
              <p:spPr>
                <a:xfrm>
                  <a:off x="8668826" y="1727160"/>
                  <a:ext cx="150669" cy="355677"/>
                </a:xfrm>
                <a:custGeom>
                  <a:avLst/>
                  <a:gdLst/>
                  <a:ahLst/>
                  <a:cxnLst/>
                  <a:rect l="l" t="t" r="r" b="b"/>
                  <a:pathLst>
                    <a:path w="269" h="634" extrusionOk="0">
                      <a:moveTo>
                        <a:pt x="183" y="633"/>
                      </a:moveTo>
                      <a:cubicBezTo>
                        <a:pt x="180" y="633"/>
                        <a:pt x="178" y="632"/>
                        <a:pt x="176" y="630"/>
                      </a:cubicBezTo>
                      <a:cubicBezTo>
                        <a:pt x="172" y="626"/>
                        <a:pt x="173" y="620"/>
                        <a:pt x="177" y="616"/>
                      </a:cubicBezTo>
                      <a:cubicBezTo>
                        <a:pt x="178" y="615"/>
                        <a:pt x="249" y="549"/>
                        <a:pt x="248" y="430"/>
                      </a:cubicBezTo>
                      <a:cubicBezTo>
                        <a:pt x="247" y="300"/>
                        <a:pt x="165" y="161"/>
                        <a:pt x="4" y="17"/>
                      </a:cubicBezTo>
                      <a:cubicBezTo>
                        <a:pt x="0" y="13"/>
                        <a:pt x="0" y="8"/>
                        <a:pt x="3" y="4"/>
                      </a:cubicBezTo>
                      <a:cubicBezTo>
                        <a:pt x="7" y="0"/>
                        <a:pt x="12" y="0"/>
                        <a:pt x="16" y="3"/>
                      </a:cubicBezTo>
                      <a:cubicBezTo>
                        <a:pt x="182" y="151"/>
                        <a:pt x="266" y="295"/>
                        <a:pt x="267" y="431"/>
                      </a:cubicBezTo>
                      <a:cubicBezTo>
                        <a:pt x="268" y="557"/>
                        <a:pt x="193" y="628"/>
                        <a:pt x="189" y="631"/>
                      </a:cubicBezTo>
                      <a:cubicBezTo>
                        <a:pt x="188" y="632"/>
                        <a:pt x="185" y="633"/>
                        <a:pt x="183" y="63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6" name="Google Shape;396;p26"/>
                <p:cNvSpPr/>
                <p:nvPr/>
              </p:nvSpPr>
              <p:spPr>
                <a:xfrm>
                  <a:off x="8656475" y="1529561"/>
                  <a:ext cx="145728" cy="200067"/>
                </a:xfrm>
                <a:custGeom>
                  <a:avLst/>
                  <a:gdLst/>
                  <a:ahLst/>
                  <a:cxnLst/>
                  <a:rect l="l" t="t" r="r" b="b"/>
                  <a:pathLst>
                    <a:path w="259" h="359" extrusionOk="0">
                      <a:moveTo>
                        <a:pt x="47" y="134"/>
                      </a:moveTo>
                      <a:cubicBezTo>
                        <a:pt x="1" y="220"/>
                        <a:pt x="0" y="308"/>
                        <a:pt x="46" y="333"/>
                      </a:cubicBezTo>
                      <a:cubicBezTo>
                        <a:pt x="91" y="358"/>
                        <a:pt x="166" y="308"/>
                        <a:pt x="211" y="222"/>
                      </a:cubicBezTo>
                      <a:cubicBezTo>
                        <a:pt x="257" y="137"/>
                        <a:pt x="258" y="48"/>
                        <a:pt x="212" y="23"/>
                      </a:cubicBezTo>
                      <a:cubicBezTo>
                        <a:pt x="167" y="0"/>
                        <a:pt x="92" y="49"/>
                        <a:pt x="47" y="13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7" name="Google Shape;397;p26"/>
                <p:cNvSpPr/>
                <p:nvPr/>
              </p:nvSpPr>
              <p:spPr>
                <a:xfrm>
                  <a:off x="8656475" y="1529561"/>
                  <a:ext cx="140788" cy="182779"/>
                </a:xfrm>
                <a:custGeom>
                  <a:avLst/>
                  <a:gdLst/>
                  <a:ahLst/>
                  <a:cxnLst/>
                  <a:rect l="l" t="t" r="r" b="b"/>
                  <a:pathLst>
                    <a:path w="251" h="325" extrusionOk="0">
                      <a:moveTo>
                        <a:pt x="211" y="24"/>
                      </a:moveTo>
                      <a:cubicBezTo>
                        <a:pt x="238" y="39"/>
                        <a:pt x="250" y="76"/>
                        <a:pt x="244" y="121"/>
                      </a:cubicBezTo>
                      <a:cubicBezTo>
                        <a:pt x="240" y="118"/>
                        <a:pt x="236" y="115"/>
                        <a:pt x="231" y="112"/>
                      </a:cubicBezTo>
                      <a:cubicBezTo>
                        <a:pt x="186" y="87"/>
                        <a:pt x="111" y="137"/>
                        <a:pt x="66" y="222"/>
                      </a:cubicBezTo>
                      <a:cubicBezTo>
                        <a:pt x="47" y="258"/>
                        <a:pt x="36" y="293"/>
                        <a:pt x="32" y="324"/>
                      </a:cubicBezTo>
                      <a:cubicBezTo>
                        <a:pt x="0" y="291"/>
                        <a:pt x="4" y="212"/>
                        <a:pt x="45" y="135"/>
                      </a:cubicBezTo>
                      <a:cubicBezTo>
                        <a:pt x="91" y="49"/>
                        <a:pt x="166" y="0"/>
                        <a:pt x="211" y="2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8" name="Google Shape;398;p26"/>
                <p:cNvSpPr/>
                <p:nvPr/>
              </p:nvSpPr>
              <p:spPr>
                <a:xfrm>
                  <a:off x="8404537" y="1606132"/>
                  <a:ext cx="123499" cy="175368"/>
                </a:xfrm>
                <a:custGeom>
                  <a:avLst/>
                  <a:gdLst/>
                  <a:ahLst/>
                  <a:cxnLst/>
                  <a:rect l="l" t="t" r="r" b="b"/>
                  <a:pathLst>
                    <a:path w="221" h="313" extrusionOk="0">
                      <a:moveTo>
                        <a:pt x="45" y="121"/>
                      </a:moveTo>
                      <a:cubicBezTo>
                        <a:pt x="4" y="197"/>
                        <a:pt x="0" y="274"/>
                        <a:pt x="37" y="293"/>
                      </a:cubicBezTo>
                      <a:cubicBezTo>
                        <a:pt x="73" y="312"/>
                        <a:pt x="135" y="267"/>
                        <a:pt x="176" y="191"/>
                      </a:cubicBezTo>
                      <a:cubicBezTo>
                        <a:pt x="217" y="115"/>
                        <a:pt x="220" y="38"/>
                        <a:pt x="184" y="19"/>
                      </a:cubicBezTo>
                      <a:cubicBezTo>
                        <a:pt x="148" y="0"/>
                        <a:pt x="86" y="46"/>
                        <a:pt x="45" y="12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9" name="Google Shape;399;p26"/>
                <p:cNvSpPr/>
                <p:nvPr/>
              </p:nvSpPr>
              <p:spPr>
                <a:xfrm>
                  <a:off x="8404537" y="1606132"/>
                  <a:ext cx="116089" cy="167959"/>
                </a:xfrm>
                <a:custGeom>
                  <a:avLst/>
                  <a:gdLst/>
                  <a:ahLst/>
                  <a:cxnLst/>
                  <a:rect l="l" t="t" r="r" b="b"/>
                  <a:pathLst>
                    <a:path w="208" h="301" extrusionOk="0">
                      <a:moveTo>
                        <a:pt x="184" y="19"/>
                      </a:moveTo>
                      <a:cubicBezTo>
                        <a:pt x="197" y="26"/>
                        <a:pt x="204" y="39"/>
                        <a:pt x="207" y="56"/>
                      </a:cubicBezTo>
                      <a:cubicBezTo>
                        <a:pt x="172" y="64"/>
                        <a:pt x="129" y="104"/>
                        <a:pt x="98" y="161"/>
                      </a:cubicBezTo>
                      <a:cubicBezTo>
                        <a:pt x="71" y="211"/>
                        <a:pt x="60" y="263"/>
                        <a:pt x="67" y="297"/>
                      </a:cubicBezTo>
                      <a:cubicBezTo>
                        <a:pt x="56" y="300"/>
                        <a:pt x="45" y="299"/>
                        <a:pt x="37" y="294"/>
                      </a:cubicBezTo>
                      <a:cubicBezTo>
                        <a:pt x="0" y="275"/>
                        <a:pt x="4" y="197"/>
                        <a:pt x="45" y="122"/>
                      </a:cubicBezTo>
                      <a:cubicBezTo>
                        <a:pt x="86" y="46"/>
                        <a:pt x="148" y="0"/>
                        <a:pt x="184" y="1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0" name="Google Shape;400;p26"/>
                <p:cNvSpPr/>
                <p:nvPr/>
              </p:nvSpPr>
              <p:spPr>
                <a:xfrm>
                  <a:off x="8327968" y="1771620"/>
                  <a:ext cx="79039" cy="113619"/>
                </a:xfrm>
                <a:custGeom>
                  <a:avLst/>
                  <a:gdLst/>
                  <a:ahLst/>
                  <a:cxnLst/>
                  <a:rect l="l" t="t" r="r" b="b"/>
                  <a:pathLst>
                    <a:path w="141" h="201" extrusionOk="0">
                      <a:moveTo>
                        <a:pt x="29" y="78"/>
                      </a:moveTo>
                      <a:cubicBezTo>
                        <a:pt x="3" y="127"/>
                        <a:pt x="0" y="175"/>
                        <a:pt x="23" y="188"/>
                      </a:cubicBezTo>
                      <a:cubicBezTo>
                        <a:pt x="46" y="200"/>
                        <a:pt x="86" y="171"/>
                        <a:pt x="112" y="123"/>
                      </a:cubicBezTo>
                      <a:cubicBezTo>
                        <a:pt x="137" y="74"/>
                        <a:pt x="140" y="25"/>
                        <a:pt x="117" y="13"/>
                      </a:cubicBezTo>
                      <a:cubicBezTo>
                        <a:pt x="94" y="0"/>
                        <a:pt x="54" y="31"/>
                        <a:pt x="29" y="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1" name="Google Shape;401;p26"/>
                <p:cNvSpPr/>
                <p:nvPr/>
              </p:nvSpPr>
              <p:spPr>
                <a:xfrm>
                  <a:off x="8327968" y="1771620"/>
                  <a:ext cx="69159" cy="108680"/>
                </a:xfrm>
                <a:custGeom>
                  <a:avLst/>
                  <a:gdLst/>
                  <a:ahLst/>
                  <a:cxnLst/>
                  <a:rect l="l" t="t" r="r" b="b"/>
                  <a:pathLst>
                    <a:path w="124" h="193" extrusionOk="0">
                      <a:moveTo>
                        <a:pt x="117" y="12"/>
                      </a:moveTo>
                      <a:cubicBezTo>
                        <a:pt x="119" y="13"/>
                        <a:pt x="121" y="15"/>
                        <a:pt x="123" y="17"/>
                      </a:cubicBezTo>
                      <a:cubicBezTo>
                        <a:pt x="106" y="29"/>
                        <a:pt x="88" y="49"/>
                        <a:pt x="73" y="74"/>
                      </a:cubicBezTo>
                      <a:cubicBezTo>
                        <a:pt x="50" y="117"/>
                        <a:pt x="46" y="161"/>
                        <a:pt x="62" y="179"/>
                      </a:cubicBezTo>
                      <a:cubicBezTo>
                        <a:pt x="48" y="189"/>
                        <a:pt x="33" y="192"/>
                        <a:pt x="23" y="187"/>
                      </a:cubicBezTo>
                      <a:cubicBezTo>
                        <a:pt x="0" y="174"/>
                        <a:pt x="3" y="126"/>
                        <a:pt x="29" y="77"/>
                      </a:cubicBezTo>
                      <a:cubicBezTo>
                        <a:pt x="54" y="30"/>
                        <a:pt x="94" y="0"/>
                        <a:pt x="117" y="1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2" name="Google Shape;402;p26"/>
                <p:cNvSpPr/>
                <p:nvPr/>
              </p:nvSpPr>
              <p:spPr>
                <a:xfrm>
                  <a:off x="8179769" y="2354537"/>
                  <a:ext cx="908953" cy="716294"/>
                </a:xfrm>
                <a:custGeom>
                  <a:avLst/>
                  <a:gdLst/>
                  <a:ahLst/>
                  <a:cxnLst/>
                  <a:rect l="l" t="t" r="r" b="b"/>
                  <a:pathLst>
                    <a:path w="1623" h="1280" extrusionOk="0">
                      <a:moveTo>
                        <a:pt x="11" y="1279"/>
                      </a:moveTo>
                      <a:cubicBezTo>
                        <a:pt x="8" y="1279"/>
                        <a:pt x="6" y="1278"/>
                        <a:pt x="4" y="1276"/>
                      </a:cubicBezTo>
                      <a:cubicBezTo>
                        <a:pt x="0" y="1272"/>
                        <a:pt x="0" y="1266"/>
                        <a:pt x="4" y="1262"/>
                      </a:cubicBezTo>
                      <a:cubicBezTo>
                        <a:pt x="145" y="1120"/>
                        <a:pt x="324" y="1117"/>
                        <a:pt x="533" y="1113"/>
                      </a:cubicBezTo>
                      <a:cubicBezTo>
                        <a:pt x="721" y="1109"/>
                        <a:pt x="936" y="1105"/>
                        <a:pt x="1171" y="997"/>
                      </a:cubicBezTo>
                      <a:cubicBezTo>
                        <a:pt x="1310" y="933"/>
                        <a:pt x="1491" y="780"/>
                        <a:pt x="1561" y="421"/>
                      </a:cubicBezTo>
                      <a:cubicBezTo>
                        <a:pt x="1603" y="205"/>
                        <a:pt x="1584" y="14"/>
                        <a:pt x="1584" y="12"/>
                      </a:cubicBezTo>
                      <a:cubicBezTo>
                        <a:pt x="1583" y="7"/>
                        <a:pt x="1586" y="2"/>
                        <a:pt x="1592" y="1"/>
                      </a:cubicBezTo>
                      <a:cubicBezTo>
                        <a:pt x="1597" y="0"/>
                        <a:pt x="1602" y="4"/>
                        <a:pt x="1603" y="10"/>
                      </a:cubicBezTo>
                      <a:cubicBezTo>
                        <a:pt x="1603" y="12"/>
                        <a:pt x="1622" y="205"/>
                        <a:pt x="1580" y="424"/>
                      </a:cubicBezTo>
                      <a:cubicBezTo>
                        <a:pt x="1524" y="715"/>
                        <a:pt x="1385" y="920"/>
                        <a:pt x="1180" y="1014"/>
                      </a:cubicBezTo>
                      <a:cubicBezTo>
                        <a:pt x="941" y="1123"/>
                        <a:pt x="724" y="1128"/>
                        <a:pt x="534" y="1131"/>
                      </a:cubicBezTo>
                      <a:cubicBezTo>
                        <a:pt x="330" y="1135"/>
                        <a:pt x="154" y="1139"/>
                        <a:pt x="18" y="1275"/>
                      </a:cubicBezTo>
                      <a:cubicBezTo>
                        <a:pt x="15" y="1278"/>
                        <a:pt x="13" y="1279"/>
                        <a:pt x="11" y="127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3" name="Google Shape;403;p26"/>
                <p:cNvSpPr/>
                <p:nvPr/>
              </p:nvSpPr>
              <p:spPr>
                <a:xfrm>
                  <a:off x="8678706" y="2537316"/>
                  <a:ext cx="286519" cy="434716"/>
                </a:xfrm>
                <a:custGeom>
                  <a:avLst/>
                  <a:gdLst/>
                  <a:ahLst/>
                  <a:cxnLst/>
                  <a:rect l="l" t="t" r="r" b="b"/>
                  <a:pathLst>
                    <a:path w="511" h="777" extrusionOk="0">
                      <a:moveTo>
                        <a:pt x="10" y="776"/>
                      </a:moveTo>
                      <a:cubicBezTo>
                        <a:pt x="7" y="776"/>
                        <a:pt x="3" y="775"/>
                        <a:pt x="2" y="771"/>
                      </a:cubicBezTo>
                      <a:cubicBezTo>
                        <a:pt x="0" y="766"/>
                        <a:pt x="2" y="760"/>
                        <a:pt x="7" y="758"/>
                      </a:cubicBezTo>
                      <a:cubicBezTo>
                        <a:pt x="307" y="636"/>
                        <a:pt x="490" y="14"/>
                        <a:pt x="491" y="8"/>
                      </a:cubicBezTo>
                      <a:cubicBezTo>
                        <a:pt x="492" y="3"/>
                        <a:pt x="497" y="0"/>
                        <a:pt x="502" y="1"/>
                      </a:cubicBezTo>
                      <a:cubicBezTo>
                        <a:pt x="507" y="3"/>
                        <a:pt x="510" y="8"/>
                        <a:pt x="509" y="13"/>
                      </a:cubicBezTo>
                      <a:cubicBezTo>
                        <a:pt x="509" y="14"/>
                        <a:pt x="462" y="174"/>
                        <a:pt x="379" y="345"/>
                      </a:cubicBezTo>
                      <a:cubicBezTo>
                        <a:pt x="267" y="577"/>
                        <a:pt x="144" y="722"/>
                        <a:pt x="13" y="775"/>
                      </a:cubicBezTo>
                      <a:cubicBezTo>
                        <a:pt x="12" y="776"/>
                        <a:pt x="11" y="776"/>
                        <a:pt x="10" y="77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4" name="Google Shape;404;p26"/>
                <p:cNvSpPr/>
                <p:nvPr/>
              </p:nvSpPr>
              <p:spPr>
                <a:xfrm>
                  <a:off x="8831845" y="2742325"/>
                  <a:ext cx="335918" cy="187719"/>
                </a:xfrm>
                <a:custGeom>
                  <a:avLst/>
                  <a:gdLst/>
                  <a:ahLst/>
                  <a:cxnLst/>
                  <a:rect l="l" t="t" r="r" b="b"/>
                  <a:pathLst>
                    <a:path w="601" h="336" extrusionOk="0">
                      <a:moveTo>
                        <a:pt x="50" y="324"/>
                      </a:moveTo>
                      <a:cubicBezTo>
                        <a:pt x="37" y="324"/>
                        <a:pt x="23" y="323"/>
                        <a:pt x="9" y="321"/>
                      </a:cubicBezTo>
                      <a:cubicBezTo>
                        <a:pt x="4" y="320"/>
                        <a:pt x="0" y="315"/>
                        <a:pt x="0" y="310"/>
                      </a:cubicBezTo>
                      <a:cubicBezTo>
                        <a:pt x="1" y="306"/>
                        <a:pt x="6" y="302"/>
                        <a:pt x="11" y="302"/>
                      </a:cubicBezTo>
                      <a:cubicBezTo>
                        <a:pt x="274" y="335"/>
                        <a:pt x="580" y="6"/>
                        <a:pt x="582" y="4"/>
                      </a:cubicBezTo>
                      <a:cubicBezTo>
                        <a:pt x="586" y="0"/>
                        <a:pt x="592" y="0"/>
                        <a:pt x="596" y="3"/>
                      </a:cubicBezTo>
                      <a:cubicBezTo>
                        <a:pt x="600" y="6"/>
                        <a:pt x="600" y="12"/>
                        <a:pt x="597" y="16"/>
                      </a:cubicBezTo>
                      <a:cubicBezTo>
                        <a:pt x="596" y="17"/>
                        <a:pt x="518" y="102"/>
                        <a:pt x="407" y="181"/>
                      </a:cubicBezTo>
                      <a:cubicBezTo>
                        <a:pt x="315" y="248"/>
                        <a:pt x="180" y="324"/>
                        <a:pt x="50" y="324"/>
                      </a:cubicBezTo>
                    </a:path>
                  </a:pathLst>
                </a:custGeom>
                <a:solidFill>
                  <a:srgbClr val="851B3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5" name="Google Shape;405;p26"/>
                <p:cNvSpPr/>
                <p:nvPr/>
              </p:nvSpPr>
              <p:spPr>
                <a:xfrm>
                  <a:off x="7999460" y="2275497"/>
                  <a:ext cx="392728" cy="573036"/>
                </a:xfrm>
                <a:custGeom>
                  <a:avLst/>
                  <a:gdLst/>
                  <a:ahLst/>
                  <a:cxnLst/>
                  <a:rect l="l" t="t" r="r" b="b"/>
                  <a:pathLst>
                    <a:path w="699" h="1021" extrusionOk="0">
                      <a:moveTo>
                        <a:pt x="11" y="1020"/>
                      </a:moveTo>
                      <a:cubicBezTo>
                        <a:pt x="10" y="1020"/>
                        <a:pt x="10" y="1020"/>
                        <a:pt x="9" y="1020"/>
                      </a:cubicBezTo>
                      <a:cubicBezTo>
                        <a:pt x="4" y="1019"/>
                        <a:pt x="0" y="1015"/>
                        <a:pt x="1" y="1009"/>
                      </a:cubicBezTo>
                      <a:cubicBezTo>
                        <a:pt x="110" y="448"/>
                        <a:pt x="676" y="7"/>
                        <a:pt x="681" y="3"/>
                      </a:cubicBezTo>
                      <a:cubicBezTo>
                        <a:pt x="685" y="0"/>
                        <a:pt x="692" y="0"/>
                        <a:pt x="695" y="5"/>
                      </a:cubicBezTo>
                      <a:cubicBezTo>
                        <a:pt x="698" y="9"/>
                        <a:pt x="698" y="15"/>
                        <a:pt x="693" y="18"/>
                      </a:cubicBezTo>
                      <a:cubicBezTo>
                        <a:pt x="687" y="23"/>
                        <a:pt x="127" y="459"/>
                        <a:pt x="20" y="1013"/>
                      </a:cubicBezTo>
                      <a:cubicBezTo>
                        <a:pt x="19" y="1018"/>
                        <a:pt x="16" y="1020"/>
                        <a:pt x="11" y="10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6" name="Google Shape;406;p26"/>
                <p:cNvSpPr/>
                <p:nvPr/>
              </p:nvSpPr>
              <p:spPr>
                <a:xfrm>
                  <a:off x="8122959" y="2235978"/>
                  <a:ext cx="133379" cy="330978"/>
                </a:xfrm>
                <a:custGeom>
                  <a:avLst/>
                  <a:gdLst/>
                  <a:ahLst/>
                  <a:cxnLst/>
                  <a:rect l="l" t="t" r="r" b="b"/>
                  <a:pathLst>
                    <a:path w="239" h="591" extrusionOk="0">
                      <a:moveTo>
                        <a:pt x="10" y="590"/>
                      </a:moveTo>
                      <a:lnTo>
                        <a:pt x="9" y="590"/>
                      </a:lnTo>
                      <a:cubicBezTo>
                        <a:pt x="4" y="589"/>
                        <a:pt x="0" y="585"/>
                        <a:pt x="1" y="580"/>
                      </a:cubicBezTo>
                      <a:cubicBezTo>
                        <a:pt x="32" y="355"/>
                        <a:pt x="217" y="9"/>
                        <a:pt x="219" y="6"/>
                      </a:cubicBezTo>
                      <a:cubicBezTo>
                        <a:pt x="221" y="2"/>
                        <a:pt x="227" y="0"/>
                        <a:pt x="231" y="3"/>
                      </a:cubicBezTo>
                      <a:cubicBezTo>
                        <a:pt x="236" y="6"/>
                        <a:pt x="238" y="11"/>
                        <a:pt x="235" y="15"/>
                      </a:cubicBezTo>
                      <a:cubicBezTo>
                        <a:pt x="233" y="19"/>
                        <a:pt x="50" y="361"/>
                        <a:pt x="19" y="583"/>
                      </a:cubicBezTo>
                      <a:cubicBezTo>
                        <a:pt x="18" y="587"/>
                        <a:pt x="15" y="590"/>
                        <a:pt x="10" y="59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7" name="Google Shape;407;p26"/>
                <p:cNvSpPr/>
                <p:nvPr/>
              </p:nvSpPr>
              <p:spPr>
                <a:xfrm>
                  <a:off x="8036510" y="2473096"/>
                  <a:ext cx="338387" cy="254408"/>
                </a:xfrm>
                <a:custGeom>
                  <a:avLst/>
                  <a:gdLst/>
                  <a:ahLst/>
                  <a:cxnLst/>
                  <a:rect l="l" t="t" r="r" b="b"/>
                  <a:pathLst>
                    <a:path w="603" h="452" extrusionOk="0">
                      <a:moveTo>
                        <a:pt x="10" y="451"/>
                      </a:moveTo>
                      <a:cubicBezTo>
                        <a:pt x="5" y="451"/>
                        <a:pt x="1" y="447"/>
                        <a:pt x="0" y="443"/>
                      </a:cubicBezTo>
                      <a:cubicBezTo>
                        <a:pt x="0" y="438"/>
                        <a:pt x="4" y="433"/>
                        <a:pt x="9" y="432"/>
                      </a:cubicBezTo>
                      <a:cubicBezTo>
                        <a:pt x="184" y="418"/>
                        <a:pt x="581" y="7"/>
                        <a:pt x="585" y="4"/>
                      </a:cubicBezTo>
                      <a:cubicBezTo>
                        <a:pt x="589" y="0"/>
                        <a:pt x="594" y="1"/>
                        <a:pt x="598" y="4"/>
                      </a:cubicBezTo>
                      <a:cubicBezTo>
                        <a:pt x="602" y="7"/>
                        <a:pt x="602" y="13"/>
                        <a:pt x="599" y="17"/>
                      </a:cubicBezTo>
                      <a:cubicBezTo>
                        <a:pt x="595" y="22"/>
                        <a:pt x="194" y="436"/>
                        <a:pt x="10" y="4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8" name="Google Shape;408;p26"/>
                <p:cNvSpPr/>
                <p:nvPr/>
              </p:nvSpPr>
              <p:spPr>
                <a:xfrm>
                  <a:off x="9315962" y="1806200"/>
                  <a:ext cx="113619" cy="414958"/>
                </a:xfrm>
                <a:custGeom>
                  <a:avLst/>
                  <a:gdLst/>
                  <a:ahLst/>
                  <a:cxnLst/>
                  <a:rect l="l" t="t" r="r" b="b"/>
                  <a:pathLst>
                    <a:path w="201" h="743" extrusionOk="0">
                      <a:moveTo>
                        <a:pt x="144" y="742"/>
                      </a:moveTo>
                      <a:cubicBezTo>
                        <a:pt x="143" y="742"/>
                        <a:pt x="142" y="742"/>
                        <a:pt x="141" y="742"/>
                      </a:cubicBezTo>
                      <a:cubicBezTo>
                        <a:pt x="137" y="741"/>
                        <a:pt x="134" y="735"/>
                        <a:pt x="135" y="731"/>
                      </a:cubicBezTo>
                      <a:cubicBezTo>
                        <a:pt x="179" y="576"/>
                        <a:pt x="110" y="411"/>
                        <a:pt x="50" y="265"/>
                      </a:cubicBezTo>
                      <a:lnTo>
                        <a:pt x="41" y="245"/>
                      </a:lnTo>
                      <a:cubicBezTo>
                        <a:pt x="7" y="162"/>
                        <a:pt x="21" y="101"/>
                        <a:pt x="40" y="64"/>
                      </a:cubicBezTo>
                      <a:cubicBezTo>
                        <a:pt x="60" y="24"/>
                        <a:pt x="88" y="4"/>
                        <a:pt x="90" y="3"/>
                      </a:cubicBezTo>
                      <a:cubicBezTo>
                        <a:pt x="94" y="0"/>
                        <a:pt x="100" y="1"/>
                        <a:pt x="103" y="5"/>
                      </a:cubicBezTo>
                      <a:cubicBezTo>
                        <a:pt x="106" y="9"/>
                        <a:pt x="105" y="15"/>
                        <a:pt x="101" y="18"/>
                      </a:cubicBezTo>
                      <a:lnTo>
                        <a:pt x="101" y="18"/>
                      </a:lnTo>
                      <a:cubicBezTo>
                        <a:pt x="98" y="21"/>
                        <a:pt x="0" y="92"/>
                        <a:pt x="60" y="238"/>
                      </a:cubicBezTo>
                      <a:lnTo>
                        <a:pt x="69" y="258"/>
                      </a:lnTo>
                      <a:cubicBezTo>
                        <a:pt x="131" y="407"/>
                        <a:pt x="200" y="575"/>
                        <a:pt x="155" y="736"/>
                      </a:cubicBezTo>
                      <a:cubicBezTo>
                        <a:pt x="152" y="739"/>
                        <a:pt x="148" y="742"/>
                        <a:pt x="144" y="7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9" name="Google Shape;409;p26"/>
                <p:cNvSpPr/>
                <p:nvPr/>
              </p:nvSpPr>
              <p:spPr>
                <a:xfrm>
                  <a:off x="8856545" y="1601192"/>
                  <a:ext cx="365556" cy="548338"/>
                </a:xfrm>
                <a:custGeom>
                  <a:avLst/>
                  <a:gdLst/>
                  <a:ahLst/>
                  <a:cxnLst/>
                  <a:rect l="l" t="t" r="r" b="b"/>
                  <a:pathLst>
                    <a:path w="653" h="979" extrusionOk="0">
                      <a:moveTo>
                        <a:pt x="642" y="978"/>
                      </a:moveTo>
                      <a:cubicBezTo>
                        <a:pt x="638" y="978"/>
                        <a:pt x="634" y="974"/>
                        <a:pt x="633" y="969"/>
                      </a:cubicBezTo>
                      <a:cubicBezTo>
                        <a:pt x="632" y="963"/>
                        <a:pt x="575" y="434"/>
                        <a:pt x="5" y="18"/>
                      </a:cubicBezTo>
                      <a:cubicBezTo>
                        <a:pt x="1" y="15"/>
                        <a:pt x="0" y="10"/>
                        <a:pt x="3" y="5"/>
                      </a:cubicBezTo>
                      <a:cubicBezTo>
                        <a:pt x="6" y="1"/>
                        <a:pt x="12" y="0"/>
                        <a:pt x="16" y="3"/>
                      </a:cubicBezTo>
                      <a:cubicBezTo>
                        <a:pt x="318" y="222"/>
                        <a:pt x="475" y="473"/>
                        <a:pt x="553" y="643"/>
                      </a:cubicBezTo>
                      <a:cubicBezTo>
                        <a:pt x="638" y="829"/>
                        <a:pt x="652" y="965"/>
                        <a:pt x="652" y="966"/>
                      </a:cubicBezTo>
                      <a:cubicBezTo>
                        <a:pt x="652" y="973"/>
                        <a:pt x="648" y="977"/>
                        <a:pt x="642" y="9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0" name="Google Shape;410;p26"/>
                <p:cNvSpPr/>
                <p:nvPr/>
              </p:nvSpPr>
              <p:spPr>
                <a:xfrm>
                  <a:off x="9580249" y="1900059"/>
                  <a:ext cx="118560" cy="135848"/>
                </a:xfrm>
                <a:custGeom>
                  <a:avLst/>
                  <a:gdLst/>
                  <a:ahLst/>
                  <a:cxnLst/>
                  <a:rect l="l" t="t" r="r" b="b"/>
                  <a:pathLst>
                    <a:path w="213" h="243" extrusionOk="0">
                      <a:moveTo>
                        <a:pt x="173" y="242"/>
                      </a:moveTo>
                      <a:cubicBezTo>
                        <a:pt x="173" y="242"/>
                        <a:pt x="122" y="229"/>
                        <a:pt x="61" y="135"/>
                      </a:cubicBezTo>
                      <a:cubicBezTo>
                        <a:pt x="0" y="41"/>
                        <a:pt x="34" y="0"/>
                        <a:pt x="34" y="0"/>
                      </a:cubicBezTo>
                      <a:cubicBezTo>
                        <a:pt x="34" y="0"/>
                        <a:pt x="79" y="6"/>
                        <a:pt x="146" y="103"/>
                      </a:cubicBezTo>
                      <a:cubicBezTo>
                        <a:pt x="212" y="198"/>
                        <a:pt x="173" y="242"/>
                        <a:pt x="173" y="2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1" name="Google Shape;411;p26"/>
                <p:cNvSpPr/>
                <p:nvPr/>
              </p:nvSpPr>
              <p:spPr>
                <a:xfrm>
                  <a:off x="9345601" y="1662941"/>
                  <a:ext cx="79040" cy="103740"/>
                </a:xfrm>
                <a:custGeom>
                  <a:avLst/>
                  <a:gdLst/>
                  <a:ahLst/>
                  <a:cxnLst/>
                  <a:rect l="l" t="t" r="r" b="b"/>
                  <a:pathLst>
                    <a:path w="139" h="184" extrusionOk="0">
                      <a:moveTo>
                        <a:pt x="131" y="183"/>
                      </a:moveTo>
                      <a:cubicBezTo>
                        <a:pt x="131" y="183"/>
                        <a:pt x="89" y="157"/>
                        <a:pt x="45" y="98"/>
                      </a:cubicBezTo>
                      <a:cubicBezTo>
                        <a:pt x="0" y="39"/>
                        <a:pt x="9" y="0"/>
                        <a:pt x="9" y="0"/>
                      </a:cubicBezTo>
                      <a:cubicBezTo>
                        <a:pt x="9" y="0"/>
                        <a:pt x="66" y="13"/>
                        <a:pt x="102" y="74"/>
                      </a:cubicBezTo>
                      <a:cubicBezTo>
                        <a:pt x="138" y="134"/>
                        <a:pt x="131" y="183"/>
                        <a:pt x="131" y="1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2" name="Google Shape;412;p26"/>
                <p:cNvSpPr/>
                <p:nvPr/>
              </p:nvSpPr>
              <p:spPr>
                <a:xfrm>
                  <a:off x="9135652" y="1522152"/>
                  <a:ext cx="101268" cy="81509"/>
                </a:xfrm>
                <a:custGeom>
                  <a:avLst/>
                  <a:gdLst/>
                  <a:ahLst/>
                  <a:cxnLst/>
                  <a:rect l="l" t="t" r="r" b="b"/>
                  <a:pathLst>
                    <a:path w="182" h="146" extrusionOk="0">
                      <a:moveTo>
                        <a:pt x="181" y="135"/>
                      </a:moveTo>
                      <a:cubicBezTo>
                        <a:pt x="181" y="135"/>
                        <a:pt x="141" y="145"/>
                        <a:pt x="73" y="102"/>
                      </a:cubicBezTo>
                      <a:cubicBezTo>
                        <a:pt x="4" y="59"/>
                        <a:pt x="0" y="18"/>
                        <a:pt x="0" y="18"/>
                      </a:cubicBezTo>
                      <a:cubicBezTo>
                        <a:pt x="0" y="18"/>
                        <a:pt x="61" y="0"/>
                        <a:pt x="116" y="36"/>
                      </a:cubicBezTo>
                      <a:cubicBezTo>
                        <a:pt x="169" y="73"/>
                        <a:pt x="181" y="135"/>
                        <a:pt x="181" y="13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3" name="Google Shape;413;p26"/>
                <p:cNvSpPr/>
                <p:nvPr/>
              </p:nvSpPr>
              <p:spPr>
                <a:xfrm>
                  <a:off x="8967693" y="1467813"/>
                  <a:ext cx="93860" cy="64219"/>
                </a:xfrm>
                <a:custGeom>
                  <a:avLst/>
                  <a:gdLst/>
                  <a:ahLst/>
                  <a:cxnLst/>
                  <a:rect l="l" t="t" r="r" b="b"/>
                  <a:pathLst>
                    <a:path w="168" h="115" extrusionOk="0">
                      <a:moveTo>
                        <a:pt x="167" y="88"/>
                      </a:moveTo>
                      <a:cubicBezTo>
                        <a:pt x="167" y="88"/>
                        <a:pt x="124" y="114"/>
                        <a:pt x="65" y="82"/>
                      </a:cubicBezTo>
                      <a:cubicBezTo>
                        <a:pt x="6" y="50"/>
                        <a:pt x="0" y="17"/>
                        <a:pt x="0" y="17"/>
                      </a:cubicBezTo>
                      <a:cubicBezTo>
                        <a:pt x="0" y="17"/>
                        <a:pt x="96" y="0"/>
                        <a:pt x="167" y="8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4" name="Google Shape;414;p26"/>
                <p:cNvSpPr/>
                <p:nvPr/>
              </p:nvSpPr>
              <p:spPr>
                <a:xfrm>
                  <a:off x="8034040" y="1927230"/>
                  <a:ext cx="1541268" cy="1415301"/>
                </a:xfrm>
                <a:custGeom>
                  <a:avLst/>
                  <a:gdLst/>
                  <a:ahLst/>
                  <a:cxnLst/>
                  <a:rect l="l" t="t" r="r" b="b"/>
                  <a:pathLst>
                    <a:path w="2751" h="2528" extrusionOk="0">
                      <a:moveTo>
                        <a:pt x="2555" y="2527"/>
                      </a:moveTo>
                      <a:cubicBezTo>
                        <a:pt x="2549" y="2527"/>
                        <a:pt x="2545" y="2525"/>
                        <a:pt x="2540" y="2522"/>
                      </a:cubicBezTo>
                      <a:cubicBezTo>
                        <a:pt x="2528" y="2513"/>
                        <a:pt x="2525" y="2497"/>
                        <a:pt x="2533" y="2486"/>
                      </a:cubicBezTo>
                      <a:cubicBezTo>
                        <a:pt x="2648" y="2326"/>
                        <a:pt x="2693" y="2141"/>
                        <a:pt x="2663" y="1966"/>
                      </a:cubicBezTo>
                      <a:cubicBezTo>
                        <a:pt x="2589" y="1535"/>
                        <a:pt x="1718" y="1160"/>
                        <a:pt x="1019" y="859"/>
                      </a:cubicBezTo>
                      <a:cubicBezTo>
                        <a:pt x="465" y="619"/>
                        <a:pt x="28" y="431"/>
                        <a:pt x="6" y="247"/>
                      </a:cubicBezTo>
                      <a:cubicBezTo>
                        <a:pt x="0" y="196"/>
                        <a:pt x="25" y="149"/>
                        <a:pt x="81" y="107"/>
                      </a:cubicBezTo>
                      <a:cubicBezTo>
                        <a:pt x="192" y="24"/>
                        <a:pt x="381" y="0"/>
                        <a:pt x="646" y="35"/>
                      </a:cubicBezTo>
                      <a:cubicBezTo>
                        <a:pt x="660" y="37"/>
                        <a:pt x="671" y="50"/>
                        <a:pt x="669" y="65"/>
                      </a:cubicBezTo>
                      <a:cubicBezTo>
                        <a:pt x="667" y="79"/>
                        <a:pt x="654" y="90"/>
                        <a:pt x="638" y="88"/>
                      </a:cubicBezTo>
                      <a:cubicBezTo>
                        <a:pt x="389" y="55"/>
                        <a:pt x="212" y="76"/>
                        <a:pt x="114" y="150"/>
                      </a:cubicBezTo>
                      <a:cubicBezTo>
                        <a:pt x="74" y="180"/>
                        <a:pt x="55" y="210"/>
                        <a:pt x="59" y="241"/>
                      </a:cubicBezTo>
                      <a:cubicBezTo>
                        <a:pt x="77" y="394"/>
                        <a:pt x="545" y="596"/>
                        <a:pt x="1041" y="809"/>
                      </a:cubicBezTo>
                      <a:cubicBezTo>
                        <a:pt x="1789" y="1132"/>
                        <a:pt x="2637" y="1497"/>
                        <a:pt x="2716" y="1956"/>
                      </a:cubicBezTo>
                      <a:cubicBezTo>
                        <a:pt x="2750" y="2146"/>
                        <a:pt x="2700" y="2345"/>
                        <a:pt x="2577" y="2516"/>
                      </a:cubicBezTo>
                      <a:cubicBezTo>
                        <a:pt x="2572" y="2523"/>
                        <a:pt x="2564" y="2527"/>
                        <a:pt x="2555" y="252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5" name="Google Shape;415;p26"/>
                <p:cNvSpPr/>
                <p:nvPr/>
              </p:nvSpPr>
              <p:spPr>
                <a:xfrm>
                  <a:off x="9676579" y="2754675"/>
                  <a:ext cx="400137" cy="686658"/>
                </a:xfrm>
                <a:custGeom>
                  <a:avLst/>
                  <a:gdLst/>
                  <a:ahLst/>
                  <a:cxnLst/>
                  <a:rect l="l" t="t" r="r" b="b"/>
                  <a:pathLst>
                    <a:path w="715" h="1226" extrusionOk="0">
                      <a:moveTo>
                        <a:pt x="575" y="0"/>
                      </a:moveTo>
                      <a:cubicBezTo>
                        <a:pt x="575" y="0"/>
                        <a:pt x="54" y="370"/>
                        <a:pt x="0" y="1211"/>
                      </a:cubicBezTo>
                      <a:lnTo>
                        <a:pt x="404" y="1225"/>
                      </a:lnTo>
                      <a:lnTo>
                        <a:pt x="714" y="156"/>
                      </a:lnTo>
                      <a:lnTo>
                        <a:pt x="575" y="0"/>
                      </a:lnTo>
                    </a:path>
                  </a:pathLst>
                </a:custGeom>
                <a:solidFill>
                  <a:srgbClr val="597CA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6" name="Google Shape;416;p26"/>
                <p:cNvSpPr/>
                <p:nvPr/>
              </p:nvSpPr>
              <p:spPr>
                <a:xfrm>
                  <a:off x="7848792" y="2638586"/>
                  <a:ext cx="3467848" cy="1486930"/>
                </a:xfrm>
                <a:custGeom>
                  <a:avLst/>
                  <a:gdLst/>
                  <a:ahLst/>
                  <a:cxnLst/>
                  <a:rect l="l" t="t" r="r" b="b"/>
                  <a:pathLst>
                    <a:path w="6193" h="2654" extrusionOk="0">
                      <a:moveTo>
                        <a:pt x="6192" y="1377"/>
                      </a:moveTo>
                      <a:cubicBezTo>
                        <a:pt x="5856" y="1176"/>
                        <a:pt x="2930" y="80"/>
                        <a:pt x="2590" y="61"/>
                      </a:cubicBezTo>
                      <a:cubicBezTo>
                        <a:pt x="2367" y="49"/>
                        <a:pt x="2156" y="0"/>
                        <a:pt x="1941" y="35"/>
                      </a:cubicBezTo>
                      <a:cubicBezTo>
                        <a:pt x="1773" y="63"/>
                        <a:pt x="1596" y="28"/>
                        <a:pt x="1429" y="24"/>
                      </a:cubicBezTo>
                      <a:cubicBezTo>
                        <a:pt x="1299" y="21"/>
                        <a:pt x="1121" y="21"/>
                        <a:pt x="1017" y="120"/>
                      </a:cubicBezTo>
                      <a:cubicBezTo>
                        <a:pt x="875" y="255"/>
                        <a:pt x="1059" y="339"/>
                        <a:pt x="1179" y="373"/>
                      </a:cubicBezTo>
                      <a:cubicBezTo>
                        <a:pt x="1230" y="387"/>
                        <a:pt x="1840" y="543"/>
                        <a:pt x="1788" y="604"/>
                      </a:cubicBezTo>
                      <a:cubicBezTo>
                        <a:pt x="1788" y="604"/>
                        <a:pt x="1538" y="891"/>
                        <a:pt x="1245" y="934"/>
                      </a:cubicBezTo>
                      <a:cubicBezTo>
                        <a:pt x="951" y="977"/>
                        <a:pt x="697" y="910"/>
                        <a:pt x="428" y="941"/>
                      </a:cubicBezTo>
                      <a:cubicBezTo>
                        <a:pt x="160" y="972"/>
                        <a:pt x="0" y="1078"/>
                        <a:pt x="119" y="1191"/>
                      </a:cubicBezTo>
                      <a:cubicBezTo>
                        <a:pt x="119" y="1191"/>
                        <a:pt x="56" y="1250"/>
                        <a:pt x="225" y="1351"/>
                      </a:cubicBezTo>
                      <a:cubicBezTo>
                        <a:pt x="393" y="1452"/>
                        <a:pt x="1074" y="1539"/>
                        <a:pt x="1379" y="1521"/>
                      </a:cubicBezTo>
                      <a:cubicBezTo>
                        <a:pt x="1684" y="1503"/>
                        <a:pt x="2086" y="1500"/>
                        <a:pt x="2320" y="1395"/>
                      </a:cubicBezTo>
                      <a:cubicBezTo>
                        <a:pt x="2852" y="1156"/>
                        <a:pt x="3041" y="1239"/>
                        <a:pt x="3199" y="1279"/>
                      </a:cubicBezTo>
                      <a:cubicBezTo>
                        <a:pt x="3356" y="1319"/>
                        <a:pt x="5628" y="2653"/>
                        <a:pt x="5629" y="2617"/>
                      </a:cubicBezTo>
                      <a:cubicBezTo>
                        <a:pt x="5629" y="2580"/>
                        <a:pt x="6192" y="1377"/>
                        <a:pt x="6192" y="1377"/>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7" name="Google Shape;417;p26"/>
                <p:cNvSpPr/>
                <p:nvPr/>
              </p:nvSpPr>
              <p:spPr>
                <a:xfrm>
                  <a:off x="7920420" y="3206683"/>
                  <a:ext cx="155608" cy="125969"/>
                </a:xfrm>
                <a:custGeom>
                  <a:avLst/>
                  <a:gdLst/>
                  <a:ahLst/>
                  <a:cxnLst/>
                  <a:rect l="l" t="t" r="r" b="b"/>
                  <a:pathLst>
                    <a:path w="276" h="226" extrusionOk="0">
                      <a:moveTo>
                        <a:pt x="247" y="31"/>
                      </a:moveTo>
                      <a:cubicBezTo>
                        <a:pt x="247" y="31"/>
                        <a:pt x="275" y="161"/>
                        <a:pt x="231" y="225"/>
                      </a:cubicBezTo>
                      <a:cubicBezTo>
                        <a:pt x="231" y="225"/>
                        <a:pt x="0" y="188"/>
                        <a:pt x="18" y="94"/>
                      </a:cubicBezTo>
                      <a:cubicBezTo>
                        <a:pt x="37" y="0"/>
                        <a:pt x="247" y="31"/>
                        <a:pt x="247" y="31"/>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8" name="Google Shape;418;p26"/>
                <p:cNvSpPr/>
                <p:nvPr/>
              </p:nvSpPr>
              <p:spPr>
                <a:xfrm>
                  <a:off x="7908071" y="3298072"/>
                  <a:ext cx="748406" cy="121028"/>
                </a:xfrm>
                <a:custGeom>
                  <a:avLst/>
                  <a:gdLst/>
                  <a:ahLst/>
                  <a:cxnLst/>
                  <a:rect l="l" t="t" r="r" b="b"/>
                  <a:pathLst>
                    <a:path w="1337" h="217" extrusionOk="0">
                      <a:moveTo>
                        <a:pt x="964" y="183"/>
                      </a:moveTo>
                      <a:cubicBezTo>
                        <a:pt x="297" y="183"/>
                        <a:pt x="12" y="25"/>
                        <a:pt x="8" y="23"/>
                      </a:cubicBezTo>
                      <a:cubicBezTo>
                        <a:pt x="2" y="20"/>
                        <a:pt x="0" y="13"/>
                        <a:pt x="3" y="7"/>
                      </a:cubicBezTo>
                      <a:cubicBezTo>
                        <a:pt x="6" y="1"/>
                        <a:pt x="14" y="0"/>
                        <a:pt x="19" y="2"/>
                      </a:cubicBezTo>
                      <a:cubicBezTo>
                        <a:pt x="23" y="4"/>
                        <a:pt x="405" y="216"/>
                        <a:pt x="1323" y="145"/>
                      </a:cubicBezTo>
                      <a:cubicBezTo>
                        <a:pt x="1329" y="144"/>
                        <a:pt x="1335" y="150"/>
                        <a:pt x="1335" y="157"/>
                      </a:cubicBezTo>
                      <a:cubicBezTo>
                        <a:pt x="1336" y="163"/>
                        <a:pt x="1330" y="169"/>
                        <a:pt x="1324" y="169"/>
                      </a:cubicBezTo>
                      <a:cubicBezTo>
                        <a:pt x="1194" y="180"/>
                        <a:pt x="1073" y="183"/>
                        <a:pt x="964" y="183"/>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9" name="Google Shape;419;p26"/>
                <p:cNvSpPr/>
                <p:nvPr/>
              </p:nvSpPr>
              <p:spPr>
                <a:xfrm>
                  <a:off x="8654006" y="2707746"/>
                  <a:ext cx="34580" cy="116089"/>
                </a:xfrm>
                <a:custGeom>
                  <a:avLst/>
                  <a:gdLst/>
                  <a:ahLst/>
                  <a:cxnLst/>
                  <a:rect l="l" t="t" r="r" b="b"/>
                  <a:pathLst>
                    <a:path w="60" h="207" extrusionOk="0">
                      <a:moveTo>
                        <a:pt x="10" y="206"/>
                      </a:moveTo>
                      <a:cubicBezTo>
                        <a:pt x="9" y="206"/>
                        <a:pt x="7" y="206"/>
                        <a:pt x="6" y="205"/>
                      </a:cubicBezTo>
                      <a:cubicBezTo>
                        <a:pt x="2" y="203"/>
                        <a:pt x="0" y="198"/>
                        <a:pt x="3" y="194"/>
                      </a:cubicBezTo>
                      <a:cubicBezTo>
                        <a:pt x="43" y="121"/>
                        <a:pt x="17" y="11"/>
                        <a:pt x="17" y="10"/>
                      </a:cubicBezTo>
                      <a:cubicBezTo>
                        <a:pt x="16" y="7"/>
                        <a:pt x="19" y="2"/>
                        <a:pt x="23" y="1"/>
                      </a:cubicBezTo>
                      <a:cubicBezTo>
                        <a:pt x="27" y="0"/>
                        <a:pt x="32" y="3"/>
                        <a:pt x="33" y="7"/>
                      </a:cubicBezTo>
                      <a:cubicBezTo>
                        <a:pt x="34" y="11"/>
                        <a:pt x="59" y="123"/>
                        <a:pt x="16" y="202"/>
                      </a:cubicBezTo>
                      <a:cubicBezTo>
                        <a:pt x="15" y="205"/>
                        <a:pt x="13" y="206"/>
                        <a:pt x="10" y="206"/>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0" name="Google Shape;420;p26"/>
                <p:cNvSpPr/>
                <p:nvPr/>
              </p:nvSpPr>
              <p:spPr>
                <a:xfrm>
                  <a:off x="8266218" y="3265963"/>
                  <a:ext cx="37049" cy="96329"/>
                </a:xfrm>
                <a:custGeom>
                  <a:avLst/>
                  <a:gdLst/>
                  <a:ahLst/>
                  <a:cxnLst/>
                  <a:rect l="l" t="t" r="r" b="b"/>
                  <a:pathLst>
                    <a:path w="68" h="173" extrusionOk="0">
                      <a:moveTo>
                        <a:pt x="9" y="171"/>
                      </a:moveTo>
                      <a:cubicBezTo>
                        <a:pt x="8" y="171"/>
                        <a:pt x="7" y="172"/>
                        <a:pt x="5" y="170"/>
                      </a:cubicBezTo>
                      <a:cubicBezTo>
                        <a:pt x="2" y="169"/>
                        <a:pt x="0" y="163"/>
                        <a:pt x="2" y="159"/>
                      </a:cubicBezTo>
                      <a:cubicBezTo>
                        <a:pt x="48" y="61"/>
                        <a:pt x="17" y="15"/>
                        <a:pt x="17" y="15"/>
                      </a:cubicBezTo>
                      <a:cubicBezTo>
                        <a:pt x="14" y="11"/>
                        <a:pt x="15" y="6"/>
                        <a:pt x="19" y="3"/>
                      </a:cubicBezTo>
                      <a:cubicBezTo>
                        <a:pt x="22" y="0"/>
                        <a:pt x="27" y="1"/>
                        <a:pt x="30" y="5"/>
                      </a:cubicBezTo>
                      <a:cubicBezTo>
                        <a:pt x="32" y="7"/>
                        <a:pt x="67" y="58"/>
                        <a:pt x="17" y="166"/>
                      </a:cubicBezTo>
                      <a:cubicBezTo>
                        <a:pt x="15" y="170"/>
                        <a:pt x="12" y="171"/>
                        <a:pt x="9" y="171"/>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1" name="Google Shape;421;p26"/>
                <p:cNvSpPr/>
                <p:nvPr/>
              </p:nvSpPr>
              <p:spPr>
                <a:xfrm>
                  <a:off x="8409477" y="2675635"/>
                  <a:ext cx="175368" cy="145729"/>
                </a:xfrm>
                <a:custGeom>
                  <a:avLst/>
                  <a:gdLst/>
                  <a:ahLst/>
                  <a:cxnLst/>
                  <a:rect l="l" t="t" r="r" b="b"/>
                  <a:pathLst>
                    <a:path w="312" h="259" extrusionOk="0">
                      <a:moveTo>
                        <a:pt x="296" y="25"/>
                      </a:moveTo>
                      <a:cubicBezTo>
                        <a:pt x="287" y="0"/>
                        <a:pt x="57" y="22"/>
                        <a:pt x="29" y="128"/>
                      </a:cubicBezTo>
                      <a:cubicBezTo>
                        <a:pt x="0" y="235"/>
                        <a:pt x="256" y="249"/>
                        <a:pt x="261" y="253"/>
                      </a:cubicBezTo>
                      <a:cubicBezTo>
                        <a:pt x="266" y="258"/>
                        <a:pt x="311" y="65"/>
                        <a:pt x="296" y="2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2" name="Google Shape;422;p26"/>
                <p:cNvSpPr/>
                <p:nvPr/>
              </p:nvSpPr>
              <p:spPr>
                <a:xfrm>
                  <a:off x="7922891" y="3352411"/>
                  <a:ext cx="93859" cy="56809"/>
                </a:xfrm>
                <a:custGeom>
                  <a:avLst/>
                  <a:gdLst/>
                  <a:ahLst/>
                  <a:cxnLst/>
                  <a:rect l="l" t="t" r="r" b="b"/>
                  <a:pathLst>
                    <a:path w="167" h="102" extrusionOk="0">
                      <a:moveTo>
                        <a:pt x="0" y="4"/>
                      </a:moveTo>
                      <a:cubicBezTo>
                        <a:pt x="0" y="4"/>
                        <a:pt x="93" y="0"/>
                        <a:pt x="163" y="65"/>
                      </a:cubicBezTo>
                      <a:cubicBezTo>
                        <a:pt x="163" y="65"/>
                        <a:pt x="166" y="84"/>
                        <a:pt x="142" y="101"/>
                      </a:cubicBezTo>
                      <a:cubicBezTo>
                        <a:pt x="142" y="101"/>
                        <a:pt x="26" y="54"/>
                        <a:pt x="0" y="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3" name="Google Shape;423;p26"/>
                <p:cNvSpPr/>
                <p:nvPr/>
              </p:nvSpPr>
              <p:spPr>
                <a:xfrm>
                  <a:off x="8997333" y="3238792"/>
                  <a:ext cx="56809" cy="118560"/>
                </a:xfrm>
                <a:custGeom>
                  <a:avLst/>
                  <a:gdLst/>
                  <a:ahLst/>
                  <a:cxnLst/>
                  <a:rect l="l" t="t" r="r" b="b"/>
                  <a:pathLst>
                    <a:path w="101" h="213" extrusionOk="0">
                      <a:moveTo>
                        <a:pt x="60" y="212"/>
                      </a:moveTo>
                      <a:cubicBezTo>
                        <a:pt x="59" y="212"/>
                        <a:pt x="58" y="212"/>
                        <a:pt x="57" y="212"/>
                      </a:cubicBezTo>
                      <a:cubicBezTo>
                        <a:pt x="53" y="210"/>
                        <a:pt x="50" y="206"/>
                        <a:pt x="52" y="202"/>
                      </a:cubicBezTo>
                      <a:cubicBezTo>
                        <a:pt x="81" y="121"/>
                        <a:pt x="3" y="15"/>
                        <a:pt x="3" y="14"/>
                      </a:cubicBezTo>
                      <a:cubicBezTo>
                        <a:pt x="0" y="10"/>
                        <a:pt x="1" y="5"/>
                        <a:pt x="4" y="3"/>
                      </a:cubicBezTo>
                      <a:cubicBezTo>
                        <a:pt x="8" y="0"/>
                        <a:pt x="13" y="1"/>
                        <a:pt x="16" y="4"/>
                      </a:cubicBezTo>
                      <a:cubicBezTo>
                        <a:pt x="20" y="9"/>
                        <a:pt x="100" y="119"/>
                        <a:pt x="68" y="207"/>
                      </a:cubicBezTo>
                      <a:cubicBezTo>
                        <a:pt x="65" y="209"/>
                        <a:pt x="63" y="212"/>
                        <a:pt x="60" y="212"/>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4" name="Google Shape;424;p26"/>
                <p:cNvSpPr/>
                <p:nvPr/>
              </p:nvSpPr>
              <p:spPr>
                <a:xfrm>
                  <a:off x="8826905" y="3041193"/>
                  <a:ext cx="2316856" cy="1084321"/>
                </a:xfrm>
                <a:custGeom>
                  <a:avLst/>
                  <a:gdLst/>
                  <a:ahLst/>
                  <a:cxnLst/>
                  <a:rect l="l" t="t" r="r" b="b"/>
                  <a:pathLst>
                    <a:path w="4138" h="1935" extrusionOk="0">
                      <a:moveTo>
                        <a:pt x="4137" y="1321"/>
                      </a:moveTo>
                      <a:cubicBezTo>
                        <a:pt x="4024" y="1572"/>
                        <a:pt x="3881" y="1883"/>
                        <a:pt x="3881" y="1898"/>
                      </a:cubicBezTo>
                      <a:cubicBezTo>
                        <a:pt x="3880" y="1934"/>
                        <a:pt x="1609" y="600"/>
                        <a:pt x="1451" y="560"/>
                      </a:cubicBezTo>
                      <a:cubicBezTo>
                        <a:pt x="1293" y="520"/>
                        <a:pt x="1104" y="437"/>
                        <a:pt x="572" y="676"/>
                      </a:cubicBezTo>
                      <a:cubicBezTo>
                        <a:pt x="426" y="741"/>
                        <a:pt x="213" y="768"/>
                        <a:pt x="0" y="782"/>
                      </a:cubicBezTo>
                      <a:cubicBezTo>
                        <a:pt x="228" y="733"/>
                        <a:pt x="510" y="644"/>
                        <a:pt x="746" y="487"/>
                      </a:cubicBezTo>
                      <a:cubicBezTo>
                        <a:pt x="1233" y="161"/>
                        <a:pt x="1470" y="474"/>
                        <a:pt x="1552" y="365"/>
                      </a:cubicBezTo>
                      <a:cubicBezTo>
                        <a:pt x="1634" y="258"/>
                        <a:pt x="1612" y="0"/>
                        <a:pt x="1612" y="0"/>
                      </a:cubicBezTo>
                      <a:cubicBezTo>
                        <a:pt x="1612" y="0"/>
                        <a:pt x="1693" y="232"/>
                        <a:pt x="1662" y="439"/>
                      </a:cubicBezTo>
                      <a:cubicBezTo>
                        <a:pt x="1637" y="614"/>
                        <a:pt x="3807" y="1248"/>
                        <a:pt x="4137" y="1321"/>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5" name="Google Shape;425;p26"/>
                <p:cNvSpPr/>
                <p:nvPr/>
              </p:nvSpPr>
              <p:spPr>
                <a:xfrm>
                  <a:off x="9661759" y="2843594"/>
                  <a:ext cx="412487" cy="600206"/>
                </a:xfrm>
                <a:custGeom>
                  <a:avLst/>
                  <a:gdLst/>
                  <a:ahLst/>
                  <a:cxnLst/>
                  <a:rect l="l" t="t" r="r" b="b"/>
                  <a:pathLst>
                    <a:path w="738" h="1070" extrusionOk="0">
                      <a:moveTo>
                        <a:pt x="360" y="0"/>
                      </a:moveTo>
                      <a:lnTo>
                        <a:pt x="0" y="953"/>
                      </a:lnTo>
                      <a:lnTo>
                        <a:pt x="246" y="1069"/>
                      </a:lnTo>
                      <a:lnTo>
                        <a:pt x="737" y="108"/>
                      </a:lnTo>
                      <a:lnTo>
                        <a:pt x="360" y="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6" name="Google Shape;426;p26"/>
                <p:cNvSpPr/>
                <p:nvPr/>
              </p:nvSpPr>
              <p:spPr>
                <a:xfrm>
                  <a:off x="8841725" y="2954744"/>
                  <a:ext cx="158079" cy="34580"/>
                </a:xfrm>
                <a:custGeom>
                  <a:avLst/>
                  <a:gdLst/>
                  <a:ahLst/>
                  <a:cxnLst/>
                  <a:rect l="l" t="t" r="r" b="b"/>
                  <a:pathLst>
                    <a:path w="281" h="60" extrusionOk="0">
                      <a:moveTo>
                        <a:pt x="62" y="59"/>
                      </a:moveTo>
                      <a:cubicBezTo>
                        <a:pt x="24" y="59"/>
                        <a:pt x="11" y="52"/>
                        <a:pt x="8" y="52"/>
                      </a:cubicBezTo>
                      <a:cubicBezTo>
                        <a:pt x="2" y="49"/>
                        <a:pt x="0" y="40"/>
                        <a:pt x="3" y="35"/>
                      </a:cubicBezTo>
                      <a:cubicBezTo>
                        <a:pt x="6" y="29"/>
                        <a:pt x="14" y="28"/>
                        <a:pt x="20" y="31"/>
                      </a:cubicBezTo>
                      <a:cubicBezTo>
                        <a:pt x="21" y="31"/>
                        <a:pt x="72" y="52"/>
                        <a:pt x="263" y="2"/>
                      </a:cubicBezTo>
                      <a:cubicBezTo>
                        <a:pt x="270" y="0"/>
                        <a:pt x="277" y="4"/>
                        <a:pt x="278" y="11"/>
                      </a:cubicBezTo>
                      <a:cubicBezTo>
                        <a:pt x="280" y="17"/>
                        <a:pt x="276" y="24"/>
                        <a:pt x="269" y="25"/>
                      </a:cubicBezTo>
                      <a:cubicBezTo>
                        <a:pt x="166" y="52"/>
                        <a:pt x="101" y="59"/>
                        <a:pt x="62" y="59"/>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7" name="Google Shape;427;p26"/>
                <p:cNvSpPr/>
                <p:nvPr/>
              </p:nvSpPr>
              <p:spPr>
                <a:xfrm>
                  <a:off x="9676579" y="2754675"/>
                  <a:ext cx="1921643" cy="1531387"/>
                </a:xfrm>
                <a:custGeom>
                  <a:avLst/>
                  <a:gdLst/>
                  <a:ahLst/>
                  <a:cxnLst/>
                  <a:rect l="l" t="t" r="r" b="b"/>
                  <a:pathLst>
                    <a:path w="3431" h="2736" extrusionOk="0">
                      <a:moveTo>
                        <a:pt x="575" y="0"/>
                      </a:moveTo>
                      <a:cubicBezTo>
                        <a:pt x="575" y="0"/>
                        <a:pt x="434" y="971"/>
                        <a:pt x="0" y="1211"/>
                      </a:cubicBezTo>
                      <a:cubicBezTo>
                        <a:pt x="0" y="1211"/>
                        <a:pt x="2133" y="2577"/>
                        <a:pt x="2438" y="2735"/>
                      </a:cubicBezTo>
                      <a:lnTo>
                        <a:pt x="3430" y="798"/>
                      </a:lnTo>
                      <a:cubicBezTo>
                        <a:pt x="3429" y="798"/>
                        <a:pt x="1653" y="281"/>
                        <a:pt x="575" y="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8" name="Google Shape;428;p26"/>
                <p:cNvSpPr/>
                <p:nvPr/>
              </p:nvSpPr>
              <p:spPr>
                <a:xfrm>
                  <a:off x="9676579" y="3320302"/>
                  <a:ext cx="1704290" cy="968237"/>
                </a:xfrm>
                <a:custGeom>
                  <a:avLst/>
                  <a:gdLst/>
                  <a:ahLst/>
                  <a:cxnLst/>
                  <a:rect l="l" t="t" r="r" b="b"/>
                  <a:pathLst>
                    <a:path w="3044" h="1728" extrusionOk="0">
                      <a:moveTo>
                        <a:pt x="3043" y="544"/>
                      </a:moveTo>
                      <a:lnTo>
                        <a:pt x="2438" y="1727"/>
                      </a:lnTo>
                      <a:cubicBezTo>
                        <a:pt x="2134" y="1569"/>
                        <a:pt x="0" y="203"/>
                        <a:pt x="0" y="203"/>
                      </a:cubicBezTo>
                      <a:cubicBezTo>
                        <a:pt x="83" y="158"/>
                        <a:pt x="155" y="85"/>
                        <a:pt x="218" y="0"/>
                      </a:cubicBezTo>
                      <a:cubicBezTo>
                        <a:pt x="389" y="129"/>
                        <a:pt x="884" y="443"/>
                        <a:pt x="1812" y="573"/>
                      </a:cubicBezTo>
                      <a:cubicBezTo>
                        <a:pt x="2458" y="663"/>
                        <a:pt x="2835" y="610"/>
                        <a:pt x="3043" y="544"/>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9" name="Google Shape;429;p26"/>
                <p:cNvSpPr/>
                <p:nvPr/>
              </p:nvSpPr>
              <p:spPr>
                <a:xfrm>
                  <a:off x="7658602" y="2851005"/>
                  <a:ext cx="1822847" cy="738525"/>
                </a:xfrm>
                <a:custGeom>
                  <a:avLst/>
                  <a:gdLst/>
                  <a:ahLst/>
                  <a:cxnLst/>
                  <a:rect l="l" t="t" r="r" b="b"/>
                  <a:pathLst>
                    <a:path w="3256" h="1319" extrusionOk="0">
                      <a:moveTo>
                        <a:pt x="2253" y="1318"/>
                      </a:moveTo>
                      <a:cubicBezTo>
                        <a:pt x="1947" y="1318"/>
                        <a:pt x="1623" y="1233"/>
                        <a:pt x="1287" y="1065"/>
                      </a:cubicBezTo>
                      <a:cubicBezTo>
                        <a:pt x="861" y="853"/>
                        <a:pt x="431" y="511"/>
                        <a:pt x="10" y="49"/>
                      </a:cubicBezTo>
                      <a:cubicBezTo>
                        <a:pt x="0" y="37"/>
                        <a:pt x="0" y="21"/>
                        <a:pt x="12" y="11"/>
                      </a:cubicBezTo>
                      <a:cubicBezTo>
                        <a:pt x="23" y="0"/>
                        <a:pt x="40" y="1"/>
                        <a:pt x="50" y="13"/>
                      </a:cubicBezTo>
                      <a:cubicBezTo>
                        <a:pt x="466" y="470"/>
                        <a:pt x="891" y="808"/>
                        <a:pt x="1311" y="1018"/>
                      </a:cubicBezTo>
                      <a:cubicBezTo>
                        <a:pt x="1673" y="1199"/>
                        <a:pt x="2021" y="1280"/>
                        <a:pt x="2346" y="1261"/>
                      </a:cubicBezTo>
                      <a:cubicBezTo>
                        <a:pt x="2713" y="1239"/>
                        <a:pt x="3024" y="1084"/>
                        <a:pt x="3202" y="836"/>
                      </a:cubicBezTo>
                      <a:cubicBezTo>
                        <a:pt x="3211" y="823"/>
                        <a:pt x="3227" y="820"/>
                        <a:pt x="3239" y="829"/>
                      </a:cubicBezTo>
                      <a:cubicBezTo>
                        <a:pt x="3250" y="838"/>
                        <a:pt x="3255" y="855"/>
                        <a:pt x="3246" y="865"/>
                      </a:cubicBezTo>
                      <a:cubicBezTo>
                        <a:pt x="3058" y="1128"/>
                        <a:pt x="2732" y="1292"/>
                        <a:pt x="2350" y="1314"/>
                      </a:cubicBezTo>
                      <a:cubicBezTo>
                        <a:pt x="2317" y="1317"/>
                        <a:pt x="2285" y="1318"/>
                        <a:pt x="2253" y="131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0" name="Google Shape;430;p26"/>
                <p:cNvSpPr/>
                <p:nvPr/>
              </p:nvSpPr>
              <p:spPr>
                <a:xfrm>
                  <a:off x="7621553" y="2813954"/>
                  <a:ext cx="113619" cy="111149"/>
                </a:xfrm>
                <a:custGeom>
                  <a:avLst/>
                  <a:gdLst/>
                  <a:ahLst/>
                  <a:cxnLst/>
                  <a:rect l="l" t="t" r="r" b="b"/>
                  <a:pathLst>
                    <a:path w="204" h="197" extrusionOk="0">
                      <a:moveTo>
                        <a:pt x="134" y="134"/>
                      </a:moveTo>
                      <a:lnTo>
                        <a:pt x="65" y="196"/>
                      </a:lnTo>
                      <a:lnTo>
                        <a:pt x="0" y="124"/>
                      </a:lnTo>
                      <a:lnTo>
                        <a:pt x="138" y="0"/>
                      </a:lnTo>
                      <a:lnTo>
                        <a:pt x="203" y="72"/>
                      </a:lnTo>
                      <a:lnTo>
                        <a:pt x="134" y="13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1" name="Google Shape;431;p26"/>
                <p:cNvSpPr/>
                <p:nvPr/>
              </p:nvSpPr>
              <p:spPr>
                <a:xfrm>
                  <a:off x="7339975" y="2515087"/>
                  <a:ext cx="412486" cy="412486"/>
                </a:xfrm>
                <a:custGeom>
                  <a:avLst/>
                  <a:gdLst/>
                  <a:ahLst/>
                  <a:cxnLst/>
                  <a:rect l="l" t="t" r="r" b="b"/>
                  <a:pathLst>
                    <a:path w="737" h="737" extrusionOk="0">
                      <a:moveTo>
                        <a:pt x="474" y="22"/>
                      </a:moveTo>
                      <a:cubicBezTo>
                        <a:pt x="537" y="41"/>
                        <a:pt x="587" y="72"/>
                        <a:pt x="633" y="121"/>
                      </a:cubicBezTo>
                      <a:cubicBezTo>
                        <a:pt x="678" y="170"/>
                        <a:pt x="706" y="221"/>
                        <a:pt x="721" y="286"/>
                      </a:cubicBezTo>
                      <a:cubicBezTo>
                        <a:pt x="736" y="351"/>
                        <a:pt x="733" y="409"/>
                        <a:pt x="714" y="473"/>
                      </a:cubicBezTo>
                      <a:cubicBezTo>
                        <a:pt x="694" y="536"/>
                        <a:pt x="663" y="586"/>
                        <a:pt x="615" y="632"/>
                      </a:cubicBezTo>
                      <a:cubicBezTo>
                        <a:pt x="566" y="677"/>
                        <a:pt x="515" y="706"/>
                        <a:pt x="450" y="721"/>
                      </a:cubicBezTo>
                      <a:cubicBezTo>
                        <a:pt x="385" y="736"/>
                        <a:pt x="326" y="733"/>
                        <a:pt x="263" y="714"/>
                      </a:cubicBezTo>
                      <a:cubicBezTo>
                        <a:pt x="199" y="694"/>
                        <a:pt x="149" y="664"/>
                        <a:pt x="104" y="615"/>
                      </a:cubicBezTo>
                      <a:cubicBezTo>
                        <a:pt x="58" y="566"/>
                        <a:pt x="31" y="515"/>
                        <a:pt x="15" y="450"/>
                      </a:cubicBezTo>
                      <a:cubicBezTo>
                        <a:pt x="0" y="385"/>
                        <a:pt x="2" y="326"/>
                        <a:pt x="22" y="263"/>
                      </a:cubicBezTo>
                      <a:cubicBezTo>
                        <a:pt x="41" y="199"/>
                        <a:pt x="72" y="149"/>
                        <a:pt x="121" y="104"/>
                      </a:cubicBezTo>
                      <a:cubicBezTo>
                        <a:pt x="170" y="58"/>
                        <a:pt x="221" y="30"/>
                        <a:pt x="286" y="15"/>
                      </a:cubicBezTo>
                      <a:cubicBezTo>
                        <a:pt x="351" y="0"/>
                        <a:pt x="410" y="2"/>
                        <a:pt x="474" y="22"/>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2" name="Google Shape;432;p26"/>
                <p:cNvSpPr/>
                <p:nvPr/>
              </p:nvSpPr>
              <p:spPr>
                <a:xfrm>
                  <a:off x="7374555" y="2547196"/>
                  <a:ext cx="345798" cy="345798"/>
                </a:xfrm>
                <a:custGeom>
                  <a:avLst/>
                  <a:gdLst/>
                  <a:ahLst/>
                  <a:cxnLst/>
                  <a:rect l="l" t="t" r="r" b="b"/>
                  <a:pathLst>
                    <a:path w="619" h="619" extrusionOk="0">
                      <a:moveTo>
                        <a:pt x="516" y="125"/>
                      </a:moveTo>
                      <a:cubicBezTo>
                        <a:pt x="618" y="239"/>
                        <a:pt x="608" y="415"/>
                        <a:pt x="494" y="517"/>
                      </a:cubicBezTo>
                      <a:cubicBezTo>
                        <a:pt x="379" y="618"/>
                        <a:pt x="204" y="610"/>
                        <a:pt x="102" y="496"/>
                      </a:cubicBezTo>
                      <a:cubicBezTo>
                        <a:pt x="0" y="381"/>
                        <a:pt x="9" y="205"/>
                        <a:pt x="124" y="103"/>
                      </a:cubicBezTo>
                      <a:cubicBezTo>
                        <a:pt x="238" y="0"/>
                        <a:pt x="413" y="11"/>
                        <a:pt x="516" y="12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3" name="Google Shape;433;p26"/>
                <p:cNvSpPr/>
                <p:nvPr/>
              </p:nvSpPr>
              <p:spPr>
                <a:xfrm>
                  <a:off x="7527694" y="2697866"/>
                  <a:ext cx="39520" cy="39520"/>
                </a:xfrm>
                <a:custGeom>
                  <a:avLst/>
                  <a:gdLst/>
                  <a:ahLst/>
                  <a:cxnLst/>
                  <a:rect l="l" t="t" r="r" b="b"/>
                  <a:pathLst>
                    <a:path w="72" h="72" extrusionOk="0">
                      <a:moveTo>
                        <a:pt x="59" y="15"/>
                      </a:moveTo>
                      <a:cubicBezTo>
                        <a:pt x="71" y="28"/>
                        <a:pt x="70" y="48"/>
                        <a:pt x="56" y="60"/>
                      </a:cubicBezTo>
                      <a:cubicBezTo>
                        <a:pt x="43" y="71"/>
                        <a:pt x="23" y="70"/>
                        <a:pt x="12" y="57"/>
                      </a:cubicBezTo>
                      <a:cubicBezTo>
                        <a:pt x="0" y="44"/>
                        <a:pt x="0" y="23"/>
                        <a:pt x="14" y="12"/>
                      </a:cubicBezTo>
                      <a:cubicBezTo>
                        <a:pt x="27" y="0"/>
                        <a:pt x="48" y="2"/>
                        <a:pt x="59" y="15"/>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4" name="Google Shape;434;p26"/>
                <p:cNvSpPr/>
                <p:nvPr/>
              </p:nvSpPr>
              <p:spPr>
                <a:xfrm>
                  <a:off x="7468414" y="2631175"/>
                  <a:ext cx="83979" cy="91389"/>
                </a:xfrm>
                <a:custGeom>
                  <a:avLst/>
                  <a:gdLst/>
                  <a:ahLst/>
                  <a:cxnLst/>
                  <a:rect l="l" t="t" r="r" b="b"/>
                  <a:pathLst>
                    <a:path w="151" h="165" extrusionOk="0">
                      <a:moveTo>
                        <a:pt x="0" y="0"/>
                      </a:moveTo>
                      <a:lnTo>
                        <a:pt x="121" y="164"/>
                      </a:lnTo>
                      <a:lnTo>
                        <a:pt x="150" y="139"/>
                      </a:lnTo>
                      <a:lnTo>
                        <a:pt x="0" y="0"/>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5" name="Google Shape;435;p26"/>
                <p:cNvSpPr/>
                <p:nvPr/>
              </p:nvSpPr>
              <p:spPr>
                <a:xfrm>
                  <a:off x="7438774" y="2791725"/>
                  <a:ext cx="22229" cy="22229"/>
                </a:xfrm>
                <a:custGeom>
                  <a:avLst/>
                  <a:gdLst/>
                  <a:ahLst/>
                  <a:cxnLst/>
                  <a:rect l="l" t="t" r="r" b="b"/>
                  <a:pathLst>
                    <a:path w="41" h="38" extrusionOk="0">
                      <a:moveTo>
                        <a:pt x="24" y="23"/>
                      </a:moveTo>
                      <a:lnTo>
                        <a:pt x="8" y="37"/>
                      </a:lnTo>
                      <a:lnTo>
                        <a:pt x="0" y="29"/>
                      </a:lnTo>
                      <a:lnTo>
                        <a:pt x="32" y="0"/>
                      </a:lnTo>
                      <a:lnTo>
                        <a:pt x="40" y="9"/>
                      </a:lnTo>
                      <a:lnTo>
                        <a:pt x="24" y="2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6" name="Google Shape;436;p26"/>
                <p:cNvSpPr/>
                <p:nvPr/>
              </p:nvSpPr>
              <p:spPr>
                <a:xfrm>
                  <a:off x="7414074" y="2762085"/>
                  <a:ext cx="24700" cy="17289"/>
                </a:xfrm>
                <a:custGeom>
                  <a:avLst/>
                  <a:gdLst/>
                  <a:ahLst/>
                  <a:cxnLst/>
                  <a:rect l="l" t="t" r="r" b="b"/>
                  <a:pathLst>
                    <a:path w="45" h="29" extrusionOk="0">
                      <a:moveTo>
                        <a:pt x="25" y="19"/>
                      </a:moveTo>
                      <a:lnTo>
                        <a:pt x="5" y="28"/>
                      </a:lnTo>
                      <a:lnTo>
                        <a:pt x="0" y="18"/>
                      </a:lnTo>
                      <a:lnTo>
                        <a:pt x="40" y="0"/>
                      </a:lnTo>
                      <a:lnTo>
                        <a:pt x="44" y="11"/>
                      </a:lnTo>
                      <a:lnTo>
                        <a:pt x="25" y="1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7" name="Google Shape;437;p26"/>
                <p:cNvSpPr/>
                <p:nvPr/>
              </p:nvSpPr>
              <p:spPr>
                <a:xfrm>
                  <a:off x="7404195" y="2727506"/>
                  <a:ext cx="24700" cy="9880"/>
                </a:xfrm>
                <a:custGeom>
                  <a:avLst/>
                  <a:gdLst/>
                  <a:ahLst/>
                  <a:cxnLst/>
                  <a:rect l="l" t="t" r="r" b="b"/>
                  <a:pathLst>
                    <a:path w="45" h="18" extrusionOk="0">
                      <a:moveTo>
                        <a:pt x="23" y="14"/>
                      </a:moveTo>
                      <a:lnTo>
                        <a:pt x="2" y="17"/>
                      </a:lnTo>
                      <a:lnTo>
                        <a:pt x="0" y="5"/>
                      </a:lnTo>
                      <a:lnTo>
                        <a:pt x="43" y="0"/>
                      </a:lnTo>
                      <a:lnTo>
                        <a:pt x="44" y="11"/>
                      </a:lnTo>
                      <a:lnTo>
                        <a:pt x="23" y="14"/>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8" name="Google Shape;438;p26"/>
                <p:cNvSpPr/>
                <p:nvPr/>
              </p:nvSpPr>
              <p:spPr>
                <a:xfrm>
                  <a:off x="7404195" y="2687986"/>
                  <a:ext cx="24700" cy="12349"/>
                </a:xfrm>
                <a:custGeom>
                  <a:avLst/>
                  <a:gdLst/>
                  <a:ahLst/>
                  <a:cxnLst/>
                  <a:rect l="l" t="t" r="r" b="b"/>
                  <a:pathLst>
                    <a:path w="45" h="20" extrusionOk="0">
                      <a:moveTo>
                        <a:pt x="43" y="13"/>
                      </a:moveTo>
                      <a:lnTo>
                        <a:pt x="42" y="19"/>
                      </a:lnTo>
                      <a:lnTo>
                        <a:pt x="0" y="11"/>
                      </a:lnTo>
                      <a:lnTo>
                        <a:pt x="2" y="0"/>
                      </a:lnTo>
                      <a:lnTo>
                        <a:pt x="44" y="8"/>
                      </a:lnTo>
                      <a:lnTo>
                        <a:pt x="43" y="1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9" name="Google Shape;439;p26"/>
                <p:cNvSpPr/>
                <p:nvPr/>
              </p:nvSpPr>
              <p:spPr>
                <a:xfrm>
                  <a:off x="7416544" y="2648466"/>
                  <a:ext cx="24700" cy="17289"/>
                </a:xfrm>
                <a:custGeom>
                  <a:avLst/>
                  <a:gdLst/>
                  <a:ahLst/>
                  <a:cxnLst/>
                  <a:rect l="l" t="t" r="r" b="b"/>
                  <a:pathLst>
                    <a:path w="44" h="31" extrusionOk="0">
                      <a:moveTo>
                        <a:pt x="40" y="25"/>
                      </a:moveTo>
                      <a:lnTo>
                        <a:pt x="38" y="30"/>
                      </a:lnTo>
                      <a:lnTo>
                        <a:pt x="0" y="10"/>
                      </a:lnTo>
                      <a:lnTo>
                        <a:pt x="5" y="0"/>
                      </a:lnTo>
                      <a:lnTo>
                        <a:pt x="43" y="19"/>
                      </a:lnTo>
                      <a:lnTo>
                        <a:pt x="40" y="25"/>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0" name="Google Shape;440;p26"/>
                <p:cNvSpPr/>
                <p:nvPr/>
              </p:nvSpPr>
              <p:spPr>
                <a:xfrm>
                  <a:off x="7441244" y="2613886"/>
                  <a:ext cx="22229" cy="22229"/>
                </a:xfrm>
                <a:custGeom>
                  <a:avLst/>
                  <a:gdLst/>
                  <a:ahLst/>
                  <a:cxnLst/>
                  <a:rect l="l" t="t" r="r" b="b"/>
                  <a:pathLst>
                    <a:path w="39" h="39" extrusionOk="0">
                      <a:moveTo>
                        <a:pt x="34" y="34"/>
                      </a:moveTo>
                      <a:lnTo>
                        <a:pt x="30" y="38"/>
                      </a:lnTo>
                      <a:lnTo>
                        <a:pt x="0" y="8"/>
                      </a:lnTo>
                      <a:lnTo>
                        <a:pt x="8" y="0"/>
                      </a:lnTo>
                      <a:lnTo>
                        <a:pt x="38" y="30"/>
                      </a:lnTo>
                      <a:lnTo>
                        <a:pt x="34" y="34"/>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1" name="Google Shape;441;p26"/>
                <p:cNvSpPr/>
                <p:nvPr/>
              </p:nvSpPr>
              <p:spPr>
                <a:xfrm>
                  <a:off x="7473354" y="2589186"/>
                  <a:ext cx="17289" cy="24700"/>
                </a:xfrm>
                <a:custGeom>
                  <a:avLst/>
                  <a:gdLst/>
                  <a:ahLst/>
                  <a:cxnLst/>
                  <a:rect l="l" t="t" r="r" b="b"/>
                  <a:pathLst>
                    <a:path w="31" h="45" extrusionOk="0">
                      <a:moveTo>
                        <a:pt x="25" y="41"/>
                      </a:moveTo>
                      <a:lnTo>
                        <a:pt x="20" y="44"/>
                      </a:lnTo>
                      <a:lnTo>
                        <a:pt x="0" y="6"/>
                      </a:lnTo>
                      <a:lnTo>
                        <a:pt x="10" y="0"/>
                      </a:lnTo>
                      <a:lnTo>
                        <a:pt x="30" y="38"/>
                      </a:lnTo>
                      <a:lnTo>
                        <a:pt x="25" y="41"/>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2" name="Google Shape;442;p26"/>
                <p:cNvSpPr/>
                <p:nvPr/>
              </p:nvSpPr>
              <p:spPr>
                <a:xfrm>
                  <a:off x="7515343" y="2576836"/>
                  <a:ext cx="12349" cy="24700"/>
                </a:xfrm>
                <a:custGeom>
                  <a:avLst/>
                  <a:gdLst/>
                  <a:ahLst/>
                  <a:cxnLst/>
                  <a:rect l="l" t="t" r="r" b="b"/>
                  <a:pathLst>
                    <a:path w="20" h="45" extrusionOk="0">
                      <a:moveTo>
                        <a:pt x="13" y="43"/>
                      </a:moveTo>
                      <a:lnTo>
                        <a:pt x="8" y="44"/>
                      </a:lnTo>
                      <a:lnTo>
                        <a:pt x="0" y="2"/>
                      </a:lnTo>
                      <a:lnTo>
                        <a:pt x="11" y="0"/>
                      </a:lnTo>
                      <a:lnTo>
                        <a:pt x="19" y="42"/>
                      </a:lnTo>
                      <a:lnTo>
                        <a:pt x="13" y="4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3" name="Google Shape;443;p26"/>
                <p:cNvSpPr/>
                <p:nvPr/>
              </p:nvSpPr>
              <p:spPr>
                <a:xfrm>
                  <a:off x="7554863" y="2574366"/>
                  <a:ext cx="9880" cy="24700"/>
                </a:xfrm>
                <a:custGeom>
                  <a:avLst/>
                  <a:gdLst/>
                  <a:ahLst/>
                  <a:cxnLst/>
                  <a:rect l="l" t="t" r="r" b="b"/>
                  <a:pathLst>
                    <a:path w="18" h="45" extrusionOk="0">
                      <a:moveTo>
                        <a:pt x="14" y="23"/>
                      </a:moveTo>
                      <a:lnTo>
                        <a:pt x="12" y="44"/>
                      </a:lnTo>
                      <a:lnTo>
                        <a:pt x="0" y="42"/>
                      </a:lnTo>
                      <a:lnTo>
                        <a:pt x="6" y="0"/>
                      </a:lnTo>
                      <a:lnTo>
                        <a:pt x="17" y="1"/>
                      </a:lnTo>
                      <a:lnTo>
                        <a:pt x="14" y="2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4" name="Google Shape;444;p26"/>
                <p:cNvSpPr/>
                <p:nvPr/>
              </p:nvSpPr>
              <p:spPr>
                <a:xfrm>
                  <a:off x="7589443" y="2584246"/>
                  <a:ext cx="17289" cy="24700"/>
                </a:xfrm>
                <a:custGeom>
                  <a:avLst/>
                  <a:gdLst/>
                  <a:ahLst/>
                  <a:cxnLst/>
                  <a:rect l="l" t="t" r="r" b="b"/>
                  <a:pathLst>
                    <a:path w="29" h="45" extrusionOk="0">
                      <a:moveTo>
                        <a:pt x="19" y="25"/>
                      </a:moveTo>
                      <a:lnTo>
                        <a:pt x="10" y="44"/>
                      </a:lnTo>
                      <a:lnTo>
                        <a:pt x="0" y="40"/>
                      </a:lnTo>
                      <a:lnTo>
                        <a:pt x="18" y="0"/>
                      </a:lnTo>
                      <a:lnTo>
                        <a:pt x="28" y="5"/>
                      </a:lnTo>
                      <a:lnTo>
                        <a:pt x="19" y="25"/>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5" name="Google Shape;445;p26"/>
                <p:cNvSpPr/>
                <p:nvPr/>
              </p:nvSpPr>
              <p:spPr>
                <a:xfrm>
                  <a:off x="7619082" y="2606475"/>
                  <a:ext cx="22229" cy="22229"/>
                </a:xfrm>
                <a:custGeom>
                  <a:avLst/>
                  <a:gdLst/>
                  <a:ahLst/>
                  <a:cxnLst/>
                  <a:rect l="l" t="t" r="r" b="b"/>
                  <a:pathLst>
                    <a:path w="38" h="40" extrusionOk="0">
                      <a:moveTo>
                        <a:pt x="22" y="23"/>
                      </a:moveTo>
                      <a:lnTo>
                        <a:pt x="8" y="39"/>
                      </a:lnTo>
                      <a:lnTo>
                        <a:pt x="0" y="32"/>
                      </a:lnTo>
                      <a:lnTo>
                        <a:pt x="28" y="0"/>
                      </a:lnTo>
                      <a:lnTo>
                        <a:pt x="37" y="7"/>
                      </a:lnTo>
                      <a:lnTo>
                        <a:pt x="22" y="2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6" name="Google Shape;446;p26"/>
                <p:cNvSpPr/>
                <p:nvPr/>
              </p:nvSpPr>
              <p:spPr>
                <a:xfrm>
                  <a:off x="7643782" y="2638586"/>
                  <a:ext cx="24700" cy="17289"/>
                </a:xfrm>
                <a:custGeom>
                  <a:avLst/>
                  <a:gdLst/>
                  <a:ahLst/>
                  <a:cxnLst/>
                  <a:rect l="l" t="t" r="r" b="b"/>
                  <a:pathLst>
                    <a:path w="44" h="33" extrusionOk="0">
                      <a:moveTo>
                        <a:pt x="24" y="21"/>
                      </a:moveTo>
                      <a:lnTo>
                        <a:pt x="6" y="32"/>
                      </a:lnTo>
                      <a:lnTo>
                        <a:pt x="0" y="22"/>
                      </a:lnTo>
                      <a:lnTo>
                        <a:pt x="37" y="0"/>
                      </a:lnTo>
                      <a:lnTo>
                        <a:pt x="43" y="10"/>
                      </a:lnTo>
                      <a:lnTo>
                        <a:pt x="24" y="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7" name="Google Shape;447;p26"/>
                <p:cNvSpPr/>
                <p:nvPr/>
              </p:nvSpPr>
              <p:spPr>
                <a:xfrm>
                  <a:off x="7478294" y="2665755"/>
                  <a:ext cx="217359" cy="202539"/>
                </a:xfrm>
                <a:custGeom>
                  <a:avLst/>
                  <a:gdLst/>
                  <a:ahLst/>
                  <a:cxnLst/>
                  <a:rect l="l" t="t" r="r" b="b"/>
                  <a:pathLst>
                    <a:path w="387" h="362" extrusionOk="0">
                      <a:moveTo>
                        <a:pt x="0" y="309"/>
                      </a:moveTo>
                      <a:cubicBezTo>
                        <a:pt x="88" y="361"/>
                        <a:pt x="203" y="352"/>
                        <a:pt x="284" y="280"/>
                      </a:cubicBezTo>
                      <a:cubicBezTo>
                        <a:pt x="365" y="207"/>
                        <a:pt x="386" y="94"/>
                        <a:pt x="345" y="0"/>
                      </a:cubicBezTo>
                      <a:lnTo>
                        <a:pt x="0" y="309"/>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518693">
            <a:off x="-1936868" y="-2575760"/>
            <a:ext cx="4341237" cy="3971959"/>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FE2EF"/>
              </a:solidFill>
            </a:endParaRPr>
          </a:p>
        </p:txBody>
      </p:sp>
      <p:sp>
        <p:nvSpPr>
          <p:cNvPr id="14" name="Google Shape;14;p3"/>
          <p:cNvSpPr txBox="1">
            <a:spLocks noGrp="1"/>
          </p:cNvSpPr>
          <p:nvPr>
            <p:ph type="title"/>
          </p:nvPr>
        </p:nvSpPr>
        <p:spPr>
          <a:xfrm>
            <a:off x="715100" y="1829150"/>
            <a:ext cx="3943500" cy="790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1096400"/>
            <a:ext cx="11175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152475"/>
            <a:ext cx="7704000" cy="33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grpSp>
        <p:nvGrpSpPr>
          <p:cNvPr id="19" name="Google Shape;19;p4"/>
          <p:cNvGrpSpPr/>
          <p:nvPr/>
        </p:nvGrpSpPr>
        <p:grpSpPr>
          <a:xfrm>
            <a:off x="7568445" y="-1908700"/>
            <a:ext cx="4577645" cy="4887409"/>
            <a:chOff x="7568445" y="-1908700"/>
            <a:chExt cx="4577645" cy="4887409"/>
          </a:xfrm>
        </p:grpSpPr>
        <p:grpSp>
          <p:nvGrpSpPr>
            <p:cNvPr id="20" name="Google Shape;20;p4"/>
            <p:cNvGrpSpPr/>
            <p:nvPr/>
          </p:nvGrpSpPr>
          <p:grpSpPr>
            <a:xfrm>
              <a:off x="7568445" y="-1908700"/>
              <a:ext cx="4577645" cy="4887409"/>
              <a:chOff x="7568445" y="-1908700"/>
              <a:chExt cx="4577645" cy="4887409"/>
            </a:xfrm>
          </p:grpSpPr>
          <p:sp>
            <p:nvSpPr>
              <p:cNvPr id="21" name="Google Shape;21;p4"/>
              <p:cNvSpPr/>
              <p:nvPr/>
            </p:nvSpPr>
            <p:spPr>
              <a:xfrm rot="4882917">
                <a:off x="7686645" y="-1450979"/>
                <a:ext cx="4341246" cy="397196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2" name="Google Shape;22;p4"/>
              <p:cNvGrpSpPr/>
              <p:nvPr/>
            </p:nvGrpSpPr>
            <p:grpSpPr>
              <a:xfrm rot="-7529447">
                <a:off x="7777292" y="-143913"/>
                <a:ext cx="734079" cy="740095"/>
                <a:chOff x="8322831" y="2964236"/>
                <a:chExt cx="923079" cy="930548"/>
              </a:xfrm>
            </p:grpSpPr>
            <p:sp>
              <p:nvSpPr>
                <p:cNvPr id="23" name="Google Shape;23;p4"/>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 name="Google Shape;24;p4"/>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 name="Google Shape;25;p4"/>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6" name="Google Shape;26;p4"/>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 name="Google Shape;27;p4"/>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8" name="Google Shape;28;p4"/>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 name="Google Shape;29;p4"/>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 name="Google Shape;30;p4"/>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1" name="Google Shape;31;p4"/>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2" name="Google Shape;32;p4"/>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33" name="Google Shape;33;p4"/>
              <p:cNvGrpSpPr/>
              <p:nvPr/>
            </p:nvGrpSpPr>
            <p:grpSpPr>
              <a:xfrm rot="-6021113">
                <a:off x="8272436" y="-143923"/>
                <a:ext cx="734074" cy="740105"/>
                <a:chOff x="8322831" y="2964236"/>
                <a:chExt cx="923079" cy="930548"/>
              </a:xfrm>
            </p:grpSpPr>
            <p:sp>
              <p:nvSpPr>
                <p:cNvPr id="34" name="Google Shape;34;p4"/>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 name="Google Shape;35;p4"/>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 name="Google Shape;36;p4"/>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 name="Google Shape;37;p4"/>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 name="Google Shape;38;p4"/>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 name="Google Shape;39;p4"/>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 name="Google Shape;40;p4"/>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 name="Google Shape;41;p4"/>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 name="Google Shape;42;p4"/>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 name="Google Shape;43;p4"/>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44" name="Google Shape;44;p4"/>
            <p:cNvGrpSpPr/>
            <p:nvPr/>
          </p:nvGrpSpPr>
          <p:grpSpPr>
            <a:xfrm>
              <a:off x="8299250" y="346988"/>
              <a:ext cx="947899" cy="863325"/>
              <a:chOff x="8337075" y="299713"/>
              <a:chExt cx="947899" cy="863325"/>
            </a:xfrm>
          </p:grpSpPr>
          <p:sp>
            <p:nvSpPr>
              <p:cNvPr id="45" name="Google Shape;45;p4"/>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 name="Google Shape;46;p4"/>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 name="Google Shape;47;p4"/>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 name="Google Shape;48;p4"/>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 name="Google Shape;49;p4"/>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 name="Google Shape;50;p4"/>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 name="Google Shape;51;p4"/>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 name="Google Shape;52;p4"/>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5"/>
          <p:cNvSpPr txBox="1">
            <a:spLocks noGrp="1"/>
          </p:cNvSpPr>
          <p:nvPr>
            <p:ph type="subTitle" idx="1"/>
          </p:nvPr>
        </p:nvSpPr>
        <p:spPr>
          <a:xfrm>
            <a:off x="3927875" y="2650027"/>
            <a:ext cx="2666700" cy="128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 name="Google Shape;56;p5"/>
          <p:cNvSpPr txBox="1">
            <a:spLocks noGrp="1"/>
          </p:cNvSpPr>
          <p:nvPr>
            <p:ph type="subTitle" idx="2"/>
          </p:nvPr>
        </p:nvSpPr>
        <p:spPr>
          <a:xfrm>
            <a:off x="720000" y="2650027"/>
            <a:ext cx="2666700" cy="128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3"/>
          </p:nvPr>
        </p:nvSpPr>
        <p:spPr>
          <a:xfrm>
            <a:off x="720000" y="2309500"/>
            <a:ext cx="2666700" cy="40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8" name="Google Shape;58;p5"/>
          <p:cNvSpPr txBox="1">
            <a:spLocks noGrp="1"/>
          </p:cNvSpPr>
          <p:nvPr>
            <p:ph type="subTitle" idx="4"/>
          </p:nvPr>
        </p:nvSpPr>
        <p:spPr>
          <a:xfrm>
            <a:off x="3927875" y="2309475"/>
            <a:ext cx="2666700" cy="40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1" name="Google Shape;61;p6"/>
          <p:cNvGrpSpPr/>
          <p:nvPr/>
        </p:nvGrpSpPr>
        <p:grpSpPr>
          <a:xfrm>
            <a:off x="6488252" y="2586478"/>
            <a:ext cx="5688631" cy="5799544"/>
            <a:chOff x="6488252" y="2586478"/>
            <a:chExt cx="5688631" cy="5799544"/>
          </a:xfrm>
        </p:grpSpPr>
        <p:sp>
          <p:nvSpPr>
            <p:cNvPr id="62" name="Google Shape;62;p6"/>
            <p:cNvSpPr/>
            <p:nvPr/>
          </p:nvSpPr>
          <p:spPr>
            <a:xfrm rot="3435988">
              <a:off x="7161956" y="3500281"/>
              <a:ext cx="4341224" cy="397193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3" name="Google Shape;63;p6"/>
            <p:cNvGrpSpPr/>
            <p:nvPr/>
          </p:nvGrpSpPr>
          <p:grpSpPr>
            <a:xfrm rot="2912303">
              <a:off x="7772113" y="4211456"/>
              <a:ext cx="1313593" cy="1166158"/>
              <a:chOff x="8017245" y="4305760"/>
              <a:chExt cx="943640" cy="837728"/>
            </a:xfrm>
          </p:grpSpPr>
          <p:sp>
            <p:nvSpPr>
              <p:cNvPr id="64" name="Google Shape;64;p6"/>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 name="Google Shape;65;p6"/>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 name="Google Shape;66;p6"/>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 name="Google Shape;67;p6"/>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 name="Google Shape;68;p6"/>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 name="Google Shape;69;p6"/>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0" name="Google Shape;70;p6"/>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 name="Google Shape;71;p6"/>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2" name="Google Shape;72;p6"/>
            <p:cNvGrpSpPr/>
            <p:nvPr/>
          </p:nvGrpSpPr>
          <p:grpSpPr>
            <a:xfrm rot="-8847906" flipH="1">
              <a:off x="8450629" y="4125290"/>
              <a:ext cx="948051" cy="863464"/>
              <a:chOff x="8337075" y="299713"/>
              <a:chExt cx="947899" cy="863325"/>
            </a:xfrm>
          </p:grpSpPr>
          <p:sp>
            <p:nvSpPr>
              <p:cNvPr id="73" name="Google Shape;73;p6"/>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 name="Google Shape;74;p6"/>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 name="Google Shape;75;p6"/>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 name="Google Shape;76;p6"/>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7" name="Google Shape;77;p6"/>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8" name="Google Shape;78;p6"/>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 name="Google Shape;79;p6"/>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 name="Google Shape;80;p6"/>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720000" y="445025"/>
            <a:ext cx="468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7"/>
          <p:cNvSpPr txBox="1">
            <a:spLocks noGrp="1"/>
          </p:cNvSpPr>
          <p:nvPr>
            <p:ph type="body" idx="1"/>
          </p:nvPr>
        </p:nvSpPr>
        <p:spPr>
          <a:xfrm>
            <a:off x="720000" y="1611800"/>
            <a:ext cx="3819300" cy="2459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84" name="Google Shape;84;p7"/>
          <p:cNvSpPr>
            <a:spLocks noGrp="1"/>
          </p:cNvSpPr>
          <p:nvPr>
            <p:ph type="pic" idx="2"/>
          </p:nvPr>
        </p:nvSpPr>
        <p:spPr>
          <a:xfrm>
            <a:off x="5063025" y="535000"/>
            <a:ext cx="3366000" cy="40734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715100" y="1307100"/>
            <a:ext cx="36957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87" name="Google Shape;87;p8"/>
          <p:cNvGrpSpPr/>
          <p:nvPr/>
        </p:nvGrpSpPr>
        <p:grpSpPr>
          <a:xfrm>
            <a:off x="-2210716" y="-2879463"/>
            <a:ext cx="12704449" cy="11299221"/>
            <a:chOff x="-2210716" y="-2879463"/>
            <a:chExt cx="12704449" cy="11299221"/>
          </a:xfrm>
        </p:grpSpPr>
        <p:sp>
          <p:nvSpPr>
            <p:cNvPr id="88" name="Google Shape;88;p8"/>
            <p:cNvSpPr/>
            <p:nvPr/>
          </p:nvSpPr>
          <p:spPr>
            <a:xfrm rot="-518693">
              <a:off x="-1936868" y="-2575760"/>
              <a:ext cx="4341237" cy="3971959"/>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FE2EF"/>
                </a:solidFill>
              </a:endParaRPr>
            </a:p>
          </p:txBody>
        </p:sp>
        <p:grpSp>
          <p:nvGrpSpPr>
            <p:cNvPr id="89" name="Google Shape;89;p8"/>
            <p:cNvGrpSpPr/>
            <p:nvPr/>
          </p:nvGrpSpPr>
          <p:grpSpPr>
            <a:xfrm>
              <a:off x="5893778" y="3512592"/>
              <a:ext cx="4599955" cy="4907166"/>
              <a:chOff x="5893778" y="3512592"/>
              <a:chExt cx="4599955" cy="4907166"/>
            </a:xfrm>
          </p:grpSpPr>
          <p:sp>
            <p:nvSpPr>
              <p:cNvPr id="90" name="Google Shape;90;p8"/>
              <p:cNvSpPr/>
              <p:nvPr/>
            </p:nvSpPr>
            <p:spPr>
              <a:xfrm rot="4862095">
                <a:off x="6023132" y="3980190"/>
                <a:ext cx="4341248" cy="3971969"/>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1" name="Google Shape;91;p8"/>
              <p:cNvGrpSpPr/>
              <p:nvPr/>
            </p:nvGrpSpPr>
            <p:grpSpPr>
              <a:xfrm rot="3447505">
                <a:off x="6416114" y="3978178"/>
                <a:ext cx="1313595" cy="1166160"/>
                <a:chOff x="8017245" y="4305760"/>
                <a:chExt cx="943640" cy="837728"/>
              </a:xfrm>
            </p:grpSpPr>
            <p:sp>
              <p:nvSpPr>
                <p:cNvPr id="92" name="Google Shape;92;p8"/>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 name="Google Shape;93;p8"/>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 name="Google Shape;94;p8"/>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 name="Google Shape;95;p8"/>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 name="Google Shape;96;p8"/>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 name="Google Shape;97;p8"/>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 name="Google Shape;98;p8"/>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 name="Google Shape;99;p8"/>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100" name="Google Shape;100;p8"/>
              <p:cNvGrpSpPr/>
              <p:nvPr/>
            </p:nvGrpSpPr>
            <p:grpSpPr>
              <a:xfrm rot="-8632975" flipH="1">
                <a:off x="7317531" y="4176784"/>
                <a:ext cx="947999" cy="863416"/>
                <a:chOff x="8337075" y="299713"/>
                <a:chExt cx="947899" cy="863325"/>
              </a:xfrm>
            </p:grpSpPr>
            <p:sp>
              <p:nvSpPr>
                <p:cNvPr id="101" name="Google Shape;101;p8"/>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 name="Google Shape;102;p8"/>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 name="Google Shape;103;p8"/>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 name="Google Shape;104;p8"/>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5" name="Google Shape;105;p8"/>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6" name="Google Shape;106;p8"/>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7" name="Google Shape;107;p8"/>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8" name="Google Shape;108;p8"/>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715100" y="1584874"/>
            <a:ext cx="47403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1" name="Google Shape;111;p9"/>
          <p:cNvSpPr txBox="1">
            <a:spLocks noGrp="1"/>
          </p:cNvSpPr>
          <p:nvPr>
            <p:ph type="subTitle" idx="1"/>
          </p:nvPr>
        </p:nvSpPr>
        <p:spPr>
          <a:xfrm>
            <a:off x="715175" y="2427926"/>
            <a:ext cx="4740300" cy="11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112" name="Google Shape;112;p9"/>
          <p:cNvGrpSpPr/>
          <p:nvPr/>
        </p:nvGrpSpPr>
        <p:grpSpPr>
          <a:xfrm>
            <a:off x="-2210716" y="-2879463"/>
            <a:ext cx="14012599" cy="11105685"/>
            <a:chOff x="-2210716" y="-2879463"/>
            <a:chExt cx="14012599" cy="11105685"/>
          </a:xfrm>
        </p:grpSpPr>
        <p:sp>
          <p:nvSpPr>
            <p:cNvPr id="113" name="Google Shape;113;p9"/>
            <p:cNvSpPr/>
            <p:nvPr/>
          </p:nvSpPr>
          <p:spPr>
            <a:xfrm rot="-518693">
              <a:off x="-1936868" y="-2575760"/>
              <a:ext cx="4341237" cy="3971959"/>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FE2EF"/>
                </a:solidFill>
              </a:endParaRPr>
            </a:p>
          </p:txBody>
        </p:sp>
        <p:grpSp>
          <p:nvGrpSpPr>
            <p:cNvPr id="114" name="Google Shape;114;p9"/>
            <p:cNvGrpSpPr/>
            <p:nvPr/>
          </p:nvGrpSpPr>
          <p:grpSpPr>
            <a:xfrm>
              <a:off x="6113252" y="2426678"/>
              <a:ext cx="5688631" cy="5799544"/>
              <a:chOff x="5761202" y="1971278"/>
              <a:chExt cx="5688631" cy="5799544"/>
            </a:xfrm>
          </p:grpSpPr>
          <p:sp>
            <p:nvSpPr>
              <p:cNvPr id="115" name="Google Shape;115;p9"/>
              <p:cNvSpPr/>
              <p:nvPr/>
            </p:nvSpPr>
            <p:spPr>
              <a:xfrm rot="3435988">
                <a:off x="6434906" y="2885081"/>
                <a:ext cx="4341224" cy="397193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6" name="Google Shape;116;p9"/>
              <p:cNvGrpSpPr/>
              <p:nvPr/>
            </p:nvGrpSpPr>
            <p:grpSpPr>
              <a:xfrm rot="-8727257" flipH="1">
                <a:off x="8221476" y="3013182"/>
                <a:ext cx="1130411" cy="1003536"/>
                <a:chOff x="8017245" y="4305760"/>
                <a:chExt cx="943640" cy="837728"/>
              </a:xfrm>
            </p:grpSpPr>
            <p:sp>
              <p:nvSpPr>
                <p:cNvPr id="117" name="Google Shape;117;p9"/>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8" name="Google Shape;118;p9"/>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 name="Google Shape;119;p9"/>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 name="Google Shape;120;p9"/>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 name="Google Shape;121;p9"/>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 name="Google Shape;122;p9"/>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 name="Google Shape;123;p9"/>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 name="Google Shape;124;p9"/>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6875" y="0"/>
            <a:ext cx="9144000" cy="5157300"/>
          </a:xfrm>
          <a:prstGeom prst="rect">
            <a:avLst/>
          </a:prstGeom>
          <a:noFill/>
          <a:ln>
            <a:noFill/>
          </a:ln>
        </p:spPr>
      </p:sp>
      <p:sp>
        <p:nvSpPr>
          <p:cNvPr id="127" name="Google Shape;127;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1pPr>
            <a:lvl2pPr marL="914400" lvl="1"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2pPr>
            <a:lvl3pPr marL="1371600" lvl="2"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3pPr>
            <a:lvl4pPr marL="1828800" lvl="3"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4pPr>
            <a:lvl5pPr marL="2286000" lvl="4"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5pPr>
            <a:lvl6pPr marL="2743200" lvl="5"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6pPr>
            <a:lvl7pPr marL="3200400" lvl="6"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7pPr>
            <a:lvl8pPr marL="3657600" lvl="7"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8pPr>
            <a:lvl9pPr marL="4114800" lvl="8" indent="-304800">
              <a:lnSpc>
                <a:spcPct val="100000"/>
              </a:lnSpc>
              <a:spcBef>
                <a:spcPts val="0"/>
              </a:spcBef>
              <a:spcAft>
                <a:spcPts val="0"/>
              </a:spcAft>
              <a:buClr>
                <a:schemeClr val="dk1"/>
              </a:buClr>
              <a:buSzPts val="1200"/>
              <a:buFont typeface="Hind Siliguri"/>
              <a:buChar char="■"/>
              <a:defRPr sz="1200">
                <a:solidFill>
                  <a:schemeClr val="dk1"/>
                </a:solidFill>
                <a:latin typeface="Hind Siliguri"/>
                <a:ea typeface="Hind Siliguri"/>
                <a:cs typeface="Hind Siliguri"/>
                <a:sym typeface="Hind Siligu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6" r:id="rId14"/>
    <p:sldLayoutId id="2147483670" r:id="rId15"/>
    <p:sldLayoutId id="2147483671" r:id="rId16"/>
    <p:sldLayoutId id="214748367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fedesoriano/heart-failure-prediction/data"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3"/>
          <p:cNvSpPr txBox="1">
            <a:spLocks noGrp="1"/>
          </p:cNvSpPr>
          <p:nvPr>
            <p:ph type="ctrTitle"/>
          </p:nvPr>
        </p:nvSpPr>
        <p:spPr>
          <a:xfrm>
            <a:off x="440192" y="1317350"/>
            <a:ext cx="5421300" cy="189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Heart Failure </a:t>
            </a:r>
            <a:br>
              <a:rPr lang="en-US" dirty="0"/>
            </a:br>
            <a:r>
              <a:rPr lang="en-US" dirty="0"/>
              <a:t>Prediction</a:t>
            </a:r>
            <a:endParaRPr dirty="0"/>
          </a:p>
        </p:txBody>
      </p:sp>
      <p:grpSp>
        <p:nvGrpSpPr>
          <p:cNvPr id="466" name="Google Shape;466;p33"/>
          <p:cNvGrpSpPr/>
          <p:nvPr/>
        </p:nvGrpSpPr>
        <p:grpSpPr>
          <a:xfrm>
            <a:off x="5321998" y="2028432"/>
            <a:ext cx="6915960" cy="6201515"/>
            <a:chOff x="5321998" y="2028432"/>
            <a:chExt cx="6915960" cy="6201515"/>
          </a:xfrm>
        </p:grpSpPr>
        <p:sp>
          <p:nvSpPr>
            <p:cNvPr id="467" name="Google Shape;467;p33"/>
            <p:cNvSpPr/>
            <p:nvPr/>
          </p:nvSpPr>
          <p:spPr>
            <a:xfrm rot="3435988">
              <a:off x="7223031" y="3344206"/>
              <a:ext cx="4341224" cy="397193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68" name="Google Shape;468;p33"/>
            <p:cNvGrpSpPr/>
            <p:nvPr/>
          </p:nvGrpSpPr>
          <p:grpSpPr>
            <a:xfrm>
              <a:off x="8017245" y="4305760"/>
              <a:ext cx="943640" cy="837728"/>
              <a:chOff x="8017245" y="4305760"/>
              <a:chExt cx="943640" cy="837728"/>
            </a:xfrm>
          </p:grpSpPr>
          <p:sp>
            <p:nvSpPr>
              <p:cNvPr id="469" name="Google Shape;469;p33"/>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0" name="Google Shape;470;p33"/>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1" name="Google Shape;471;p33"/>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2" name="Google Shape;472;p33"/>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3" name="Google Shape;473;p33"/>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4" name="Google Shape;474;p33"/>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5" name="Google Shape;475;p33"/>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6" name="Google Shape;476;p33"/>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477" name="Google Shape;477;p33"/>
            <p:cNvGrpSpPr/>
            <p:nvPr/>
          </p:nvGrpSpPr>
          <p:grpSpPr>
            <a:xfrm>
              <a:off x="8273094" y="2832236"/>
              <a:ext cx="923079" cy="930548"/>
              <a:chOff x="8322831" y="2964236"/>
              <a:chExt cx="923079" cy="930548"/>
            </a:xfrm>
          </p:grpSpPr>
          <p:sp>
            <p:nvSpPr>
              <p:cNvPr id="478" name="Google Shape;478;p33"/>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9" name="Google Shape;479;p33"/>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0" name="Google Shape;480;p33"/>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1" name="Google Shape;481;p33"/>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2" name="Google Shape;482;p33"/>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3" name="Google Shape;483;p33"/>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4" name="Google Shape;484;p33"/>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5" name="Google Shape;485;p33"/>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6" name="Google Shape;486;p33"/>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7" name="Google Shape;487;p33"/>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488" name="Google Shape;488;p33"/>
            <p:cNvGrpSpPr/>
            <p:nvPr/>
          </p:nvGrpSpPr>
          <p:grpSpPr>
            <a:xfrm>
              <a:off x="5321998" y="2028432"/>
              <a:ext cx="4429003" cy="2933838"/>
              <a:chOff x="7339975" y="1467813"/>
              <a:chExt cx="4258247" cy="2820727"/>
            </a:xfrm>
          </p:grpSpPr>
          <p:sp>
            <p:nvSpPr>
              <p:cNvPr id="489" name="Google Shape;489;p33"/>
              <p:cNvSpPr/>
              <p:nvPr/>
            </p:nvSpPr>
            <p:spPr>
              <a:xfrm>
                <a:off x="8377368" y="1944519"/>
                <a:ext cx="1390603" cy="528577"/>
              </a:xfrm>
              <a:custGeom>
                <a:avLst/>
                <a:gdLst/>
                <a:ahLst/>
                <a:cxnLst/>
                <a:rect l="l" t="t" r="r" b="b"/>
                <a:pathLst>
                  <a:path w="2482" h="942" extrusionOk="0">
                    <a:moveTo>
                      <a:pt x="2450" y="941"/>
                    </a:moveTo>
                    <a:cubicBezTo>
                      <a:pt x="2446" y="941"/>
                      <a:pt x="2441" y="940"/>
                      <a:pt x="2438" y="938"/>
                    </a:cubicBezTo>
                    <a:cubicBezTo>
                      <a:pt x="2422" y="930"/>
                      <a:pt x="911" y="172"/>
                      <a:pt x="25" y="55"/>
                    </a:cubicBezTo>
                    <a:cubicBezTo>
                      <a:pt x="10" y="53"/>
                      <a:pt x="0" y="40"/>
                      <a:pt x="2" y="24"/>
                    </a:cubicBezTo>
                    <a:cubicBezTo>
                      <a:pt x="4" y="10"/>
                      <a:pt x="17" y="0"/>
                      <a:pt x="32" y="2"/>
                    </a:cubicBezTo>
                    <a:cubicBezTo>
                      <a:pt x="928" y="120"/>
                      <a:pt x="2447" y="883"/>
                      <a:pt x="2462" y="890"/>
                    </a:cubicBezTo>
                    <a:cubicBezTo>
                      <a:pt x="2476" y="897"/>
                      <a:pt x="2481" y="913"/>
                      <a:pt x="2474" y="927"/>
                    </a:cubicBezTo>
                    <a:cubicBezTo>
                      <a:pt x="2469" y="936"/>
                      <a:pt x="2459" y="941"/>
                      <a:pt x="2450" y="9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0" name="Google Shape;490;p33"/>
              <p:cNvSpPr/>
              <p:nvPr/>
            </p:nvSpPr>
            <p:spPr>
              <a:xfrm>
                <a:off x="9708688" y="2401467"/>
                <a:ext cx="74099" cy="103739"/>
              </a:xfrm>
              <a:custGeom>
                <a:avLst/>
                <a:gdLst/>
                <a:ahLst/>
                <a:cxnLst/>
                <a:rect l="l" t="t" r="r" b="b"/>
                <a:pathLst>
                  <a:path w="134" h="187" extrusionOk="0">
                    <a:moveTo>
                      <a:pt x="73" y="161"/>
                    </a:moveTo>
                    <a:lnTo>
                      <a:pt x="124" y="56"/>
                    </a:lnTo>
                    <a:cubicBezTo>
                      <a:pt x="133" y="39"/>
                      <a:pt x="125" y="17"/>
                      <a:pt x="108" y="9"/>
                    </a:cubicBezTo>
                    <a:lnTo>
                      <a:pt x="108" y="9"/>
                    </a:lnTo>
                    <a:cubicBezTo>
                      <a:pt x="91" y="0"/>
                      <a:pt x="69" y="8"/>
                      <a:pt x="60" y="25"/>
                    </a:cubicBezTo>
                    <a:lnTo>
                      <a:pt x="9" y="130"/>
                    </a:lnTo>
                    <a:cubicBezTo>
                      <a:pt x="0" y="147"/>
                      <a:pt x="8" y="169"/>
                      <a:pt x="25" y="177"/>
                    </a:cubicBezTo>
                    <a:lnTo>
                      <a:pt x="25" y="177"/>
                    </a:lnTo>
                    <a:cubicBezTo>
                      <a:pt x="42" y="186"/>
                      <a:pt x="64" y="178"/>
                      <a:pt x="73" y="16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1" name="Google Shape;491;p33"/>
              <p:cNvSpPr/>
              <p:nvPr/>
            </p:nvSpPr>
            <p:spPr>
              <a:xfrm>
                <a:off x="10103886" y="2594126"/>
                <a:ext cx="74100" cy="103739"/>
              </a:xfrm>
              <a:custGeom>
                <a:avLst/>
                <a:gdLst/>
                <a:ahLst/>
                <a:cxnLst/>
                <a:rect l="l" t="t" r="r" b="b"/>
                <a:pathLst>
                  <a:path w="133" h="187" extrusionOk="0">
                    <a:moveTo>
                      <a:pt x="72" y="161"/>
                    </a:moveTo>
                    <a:lnTo>
                      <a:pt x="123" y="56"/>
                    </a:lnTo>
                    <a:cubicBezTo>
                      <a:pt x="132" y="39"/>
                      <a:pt x="124" y="17"/>
                      <a:pt x="107" y="9"/>
                    </a:cubicBezTo>
                    <a:lnTo>
                      <a:pt x="107" y="9"/>
                    </a:lnTo>
                    <a:cubicBezTo>
                      <a:pt x="90" y="0"/>
                      <a:pt x="68" y="8"/>
                      <a:pt x="60" y="25"/>
                    </a:cubicBezTo>
                    <a:lnTo>
                      <a:pt x="8" y="130"/>
                    </a:lnTo>
                    <a:cubicBezTo>
                      <a:pt x="0" y="147"/>
                      <a:pt x="7" y="169"/>
                      <a:pt x="24" y="177"/>
                    </a:cubicBezTo>
                    <a:lnTo>
                      <a:pt x="24" y="177"/>
                    </a:lnTo>
                    <a:cubicBezTo>
                      <a:pt x="42" y="186"/>
                      <a:pt x="63" y="179"/>
                      <a:pt x="72" y="16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2" name="Google Shape;492;p33"/>
              <p:cNvSpPr/>
              <p:nvPr/>
            </p:nvSpPr>
            <p:spPr>
              <a:xfrm>
                <a:off x="9725979" y="2376768"/>
                <a:ext cx="427307" cy="345797"/>
              </a:xfrm>
              <a:custGeom>
                <a:avLst/>
                <a:gdLst/>
                <a:ahLst/>
                <a:cxnLst/>
                <a:rect l="l" t="t" r="r" b="b"/>
                <a:pathLst>
                  <a:path w="764" h="618" extrusionOk="0">
                    <a:moveTo>
                      <a:pt x="504" y="59"/>
                    </a:moveTo>
                    <a:cubicBezTo>
                      <a:pt x="570" y="91"/>
                      <a:pt x="620" y="129"/>
                      <a:pt x="665" y="180"/>
                    </a:cubicBezTo>
                    <a:cubicBezTo>
                      <a:pt x="710" y="231"/>
                      <a:pt x="737" y="279"/>
                      <a:pt x="750" y="335"/>
                    </a:cubicBezTo>
                    <a:cubicBezTo>
                      <a:pt x="763" y="391"/>
                      <a:pt x="758" y="437"/>
                      <a:pt x="736" y="483"/>
                    </a:cubicBezTo>
                    <a:cubicBezTo>
                      <a:pt x="713" y="529"/>
                      <a:pt x="679" y="561"/>
                      <a:pt x="627" y="585"/>
                    </a:cubicBezTo>
                    <a:cubicBezTo>
                      <a:pt x="575" y="608"/>
                      <a:pt x="520" y="617"/>
                      <a:pt x="452" y="612"/>
                    </a:cubicBezTo>
                    <a:cubicBezTo>
                      <a:pt x="385" y="607"/>
                      <a:pt x="324" y="590"/>
                      <a:pt x="259" y="558"/>
                    </a:cubicBezTo>
                    <a:cubicBezTo>
                      <a:pt x="193" y="526"/>
                      <a:pt x="143" y="488"/>
                      <a:pt x="98" y="438"/>
                    </a:cubicBezTo>
                    <a:cubicBezTo>
                      <a:pt x="52" y="387"/>
                      <a:pt x="26" y="338"/>
                      <a:pt x="13" y="282"/>
                    </a:cubicBezTo>
                    <a:cubicBezTo>
                      <a:pt x="0" y="227"/>
                      <a:pt x="4" y="180"/>
                      <a:pt x="27" y="134"/>
                    </a:cubicBezTo>
                    <a:cubicBezTo>
                      <a:pt x="49" y="88"/>
                      <a:pt x="83" y="57"/>
                      <a:pt x="136" y="33"/>
                    </a:cubicBezTo>
                    <a:cubicBezTo>
                      <a:pt x="188" y="9"/>
                      <a:pt x="243" y="0"/>
                      <a:pt x="310" y="5"/>
                    </a:cubicBezTo>
                    <a:cubicBezTo>
                      <a:pt x="378" y="10"/>
                      <a:pt x="439" y="27"/>
                      <a:pt x="504" y="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3" name="Google Shape;493;p33"/>
              <p:cNvSpPr/>
              <p:nvPr/>
            </p:nvSpPr>
            <p:spPr>
              <a:xfrm>
                <a:off x="9837127" y="2376768"/>
                <a:ext cx="192658" cy="343329"/>
              </a:xfrm>
              <a:custGeom>
                <a:avLst/>
                <a:gdLst/>
                <a:ahLst/>
                <a:cxnLst/>
                <a:rect l="l" t="t" r="r" b="b"/>
                <a:pathLst>
                  <a:path w="343" h="611" extrusionOk="0">
                    <a:moveTo>
                      <a:pt x="10" y="552"/>
                    </a:moveTo>
                    <a:lnTo>
                      <a:pt x="268" y="26"/>
                    </a:lnTo>
                    <a:cubicBezTo>
                      <a:pt x="276" y="8"/>
                      <a:pt x="298" y="0"/>
                      <a:pt x="316" y="9"/>
                    </a:cubicBezTo>
                    <a:lnTo>
                      <a:pt x="316" y="9"/>
                    </a:lnTo>
                    <a:cubicBezTo>
                      <a:pt x="335" y="17"/>
                      <a:pt x="342" y="39"/>
                      <a:pt x="334" y="57"/>
                    </a:cubicBezTo>
                    <a:lnTo>
                      <a:pt x="75" y="584"/>
                    </a:lnTo>
                    <a:cubicBezTo>
                      <a:pt x="67" y="602"/>
                      <a:pt x="45" y="610"/>
                      <a:pt x="27" y="601"/>
                    </a:cubicBezTo>
                    <a:lnTo>
                      <a:pt x="27" y="601"/>
                    </a:lnTo>
                    <a:cubicBezTo>
                      <a:pt x="8" y="592"/>
                      <a:pt x="0" y="570"/>
                      <a:pt x="10" y="552"/>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4" name="Google Shape;494;p33"/>
              <p:cNvSpPr/>
              <p:nvPr/>
            </p:nvSpPr>
            <p:spPr>
              <a:xfrm>
                <a:off x="9987797" y="2465687"/>
                <a:ext cx="158079" cy="158079"/>
              </a:xfrm>
              <a:custGeom>
                <a:avLst/>
                <a:gdLst/>
                <a:ahLst/>
                <a:cxnLst/>
                <a:rect l="l" t="t" r="r" b="b"/>
                <a:pathLst>
                  <a:path w="281" h="282" extrusionOk="0">
                    <a:moveTo>
                      <a:pt x="100" y="186"/>
                    </a:moveTo>
                    <a:cubicBezTo>
                      <a:pt x="52" y="141"/>
                      <a:pt x="0" y="61"/>
                      <a:pt x="29" y="30"/>
                    </a:cubicBezTo>
                    <a:cubicBezTo>
                      <a:pt x="59" y="0"/>
                      <a:pt x="162" y="20"/>
                      <a:pt x="206" y="77"/>
                    </a:cubicBezTo>
                    <a:cubicBezTo>
                      <a:pt x="246" y="129"/>
                      <a:pt x="280" y="221"/>
                      <a:pt x="250" y="251"/>
                    </a:cubicBezTo>
                    <a:cubicBezTo>
                      <a:pt x="221" y="281"/>
                      <a:pt x="147" y="232"/>
                      <a:pt x="100" y="186"/>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5" name="Google Shape;495;p33"/>
              <p:cNvSpPr/>
              <p:nvPr/>
            </p:nvSpPr>
            <p:spPr>
              <a:xfrm>
                <a:off x="9034384" y="1880299"/>
                <a:ext cx="644664" cy="960825"/>
              </a:xfrm>
              <a:custGeom>
                <a:avLst/>
                <a:gdLst/>
                <a:ahLst/>
                <a:cxnLst/>
                <a:rect l="l" t="t" r="r" b="b"/>
                <a:pathLst>
                  <a:path w="1150" h="1717" extrusionOk="0">
                    <a:moveTo>
                      <a:pt x="63" y="1455"/>
                    </a:moveTo>
                    <a:cubicBezTo>
                      <a:pt x="63" y="1455"/>
                      <a:pt x="461" y="1716"/>
                      <a:pt x="727" y="1209"/>
                    </a:cubicBezTo>
                    <a:cubicBezTo>
                      <a:pt x="992" y="701"/>
                      <a:pt x="752" y="535"/>
                      <a:pt x="1149" y="278"/>
                    </a:cubicBezTo>
                    <a:cubicBezTo>
                      <a:pt x="1149" y="252"/>
                      <a:pt x="1146" y="200"/>
                      <a:pt x="1116" y="145"/>
                    </a:cubicBezTo>
                    <a:cubicBezTo>
                      <a:pt x="1082" y="81"/>
                      <a:pt x="1033" y="48"/>
                      <a:pt x="1010" y="35"/>
                    </a:cubicBezTo>
                    <a:cubicBezTo>
                      <a:pt x="896" y="147"/>
                      <a:pt x="840" y="166"/>
                      <a:pt x="816" y="147"/>
                    </a:cubicBezTo>
                    <a:cubicBezTo>
                      <a:pt x="775" y="116"/>
                      <a:pt x="774" y="0"/>
                      <a:pt x="697" y="20"/>
                    </a:cubicBezTo>
                    <a:cubicBezTo>
                      <a:pt x="620" y="40"/>
                      <a:pt x="449" y="120"/>
                      <a:pt x="224" y="340"/>
                    </a:cubicBezTo>
                    <a:cubicBezTo>
                      <a:pt x="0" y="559"/>
                      <a:pt x="63" y="1455"/>
                      <a:pt x="63" y="145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6" name="Google Shape;496;p33"/>
              <p:cNvSpPr/>
              <p:nvPr/>
            </p:nvSpPr>
            <p:spPr>
              <a:xfrm>
                <a:off x="9064023" y="2403937"/>
                <a:ext cx="387786" cy="439657"/>
              </a:xfrm>
              <a:custGeom>
                <a:avLst/>
                <a:gdLst/>
                <a:ahLst/>
                <a:cxnLst/>
                <a:rect l="l" t="t" r="r" b="b"/>
                <a:pathLst>
                  <a:path w="691" h="785" extrusionOk="0">
                    <a:moveTo>
                      <a:pt x="313" y="146"/>
                    </a:moveTo>
                    <a:cubicBezTo>
                      <a:pt x="449" y="280"/>
                      <a:pt x="578" y="288"/>
                      <a:pt x="690" y="244"/>
                    </a:cubicBezTo>
                    <a:cubicBezTo>
                      <a:pt x="684" y="254"/>
                      <a:pt x="679" y="265"/>
                      <a:pt x="673" y="276"/>
                    </a:cubicBezTo>
                    <a:cubicBezTo>
                      <a:pt x="408" y="784"/>
                      <a:pt x="9" y="522"/>
                      <a:pt x="9" y="522"/>
                    </a:cubicBezTo>
                    <a:cubicBezTo>
                      <a:pt x="9" y="522"/>
                      <a:pt x="0" y="392"/>
                      <a:pt x="1" y="219"/>
                    </a:cubicBezTo>
                    <a:cubicBezTo>
                      <a:pt x="54" y="72"/>
                      <a:pt x="167" y="0"/>
                      <a:pt x="313" y="14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7" name="Google Shape;497;p33"/>
              <p:cNvSpPr/>
              <p:nvPr/>
            </p:nvSpPr>
            <p:spPr>
              <a:xfrm>
                <a:off x="8802205" y="1475222"/>
                <a:ext cx="639726" cy="992933"/>
              </a:xfrm>
              <a:custGeom>
                <a:avLst/>
                <a:gdLst/>
                <a:ahLst/>
                <a:cxnLst/>
                <a:rect l="l" t="t" r="r" b="b"/>
                <a:pathLst>
                  <a:path w="1143" h="1773" extrusionOk="0">
                    <a:moveTo>
                      <a:pt x="688" y="1772"/>
                    </a:moveTo>
                    <a:cubicBezTo>
                      <a:pt x="688" y="1772"/>
                      <a:pt x="1001" y="1660"/>
                      <a:pt x="1072" y="1343"/>
                    </a:cubicBezTo>
                    <a:cubicBezTo>
                      <a:pt x="1142" y="1025"/>
                      <a:pt x="880" y="805"/>
                      <a:pt x="961" y="676"/>
                    </a:cubicBezTo>
                    <a:cubicBezTo>
                      <a:pt x="1042" y="546"/>
                      <a:pt x="1101" y="520"/>
                      <a:pt x="1101" y="520"/>
                    </a:cubicBezTo>
                    <a:cubicBezTo>
                      <a:pt x="1100" y="501"/>
                      <a:pt x="1097" y="448"/>
                      <a:pt x="1058" y="400"/>
                    </a:cubicBezTo>
                    <a:cubicBezTo>
                      <a:pt x="1030" y="362"/>
                      <a:pt x="997" y="344"/>
                      <a:pt x="978" y="337"/>
                    </a:cubicBezTo>
                    <a:cubicBezTo>
                      <a:pt x="871" y="452"/>
                      <a:pt x="756" y="516"/>
                      <a:pt x="707" y="475"/>
                    </a:cubicBezTo>
                    <a:cubicBezTo>
                      <a:pt x="592" y="377"/>
                      <a:pt x="778" y="223"/>
                      <a:pt x="778" y="223"/>
                    </a:cubicBezTo>
                    <a:cubicBezTo>
                      <a:pt x="776" y="213"/>
                      <a:pt x="756" y="147"/>
                      <a:pt x="689" y="117"/>
                    </a:cubicBezTo>
                    <a:cubicBezTo>
                      <a:pt x="650" y="99"/>
                      <a:pt x="613" y="102"/>
                      <a:pt x="597" y="105"/>
                    </a:cubicBezTo>
                    <a:cubicBezTo>
                      <a:pt x="583" y="133"/>
                      <a:pt x="494" y="295"/>
                      <a:pt x="442" y="279"/>
                    </a:cubicBezTo>
                    <a:cubicBezTo>
                      <a:pt x="434" y="277"/>
                      <a:pt x="427" y="270"/>
                      <a:pt x="421" y="259"/>
                    </a:cubicBezTo>
                    <a:cubicBezTo>
                      <a:pt x="372" y="165"/>
                      <a:pt x="463" y="74"/>
                      <a:pt x="463" y="74"/>
                    </a:cubicBezTo>
                    <a:cubicBezTo>
                      <a:pt x="453" y="60"/>
                      <a:pt x="428" y="33"/>
                      <a:pt x="385" y="16"/>
                    </a:cubicBezTo>
                    <a:cubicBezTo>
                      <a:pt x="347" y="0"/>
                      <a:pt x="313" y="1"/>
                      <a:pt x="296" y="3"/>
                    </a:cubicBezTo>
                    <a:cubicBezTo>
                      <a:pt x="197" y="126"/>
                      <a:pt x="99" y="248"/>
                      <a:pt x="0" y="371"/>
                    </a:cubicBezTo>
                    <a:lnTo>
                      <a:pt x="688" y="1772"/>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8" name="Google Shape;498;p33"/>
              <p:cNvSpPr/>
              <p:nvPr/>
            </p:nvSpPr>
            <p:spPr>
              <a:xfrm>
                <a:off x="9081312" y="2060609"/>
                <a:ext cx="333449" cy="407547"/>
              </a:xfrm>
              <a:custGeom>
                <a:avLst/>
                <a:gdLst/>
                <a:ahLst/>
                <a:cxnLst/>
                <a:rect l="l" t="t" r="r" b="b"/>
                <a:pathLst>
                  <a:path w="596" h="726" extrusionOk="0">
                    <a:moveTo>
                      <a:pt x="156" y="320"/>
                    </a:moveTo>
                    <a:cubicBezTo>
                      <a:pt x="476" y="389"/>
                      <a:pt x="544" y="171"/>
                      <a:pt x="552" y="0"/>
                    </a:cubicBezTo>
                    <a:cubicBezTo>
                      <a:pt x="579" y="87"/>
                      <a:pt x="595" y="185"/>
                      <a:pt x="570" y="296"/>
                    </a:cubicBezTo>
                    <a:cubicBezTo>
                      <a:pt x="499" y="613"/>
                      <a:pt x="186" y="725"/>
                      <a:pt x="186" y="725"/>
                    </a:cubicBezTo>
                    <a:lnTo>
                      <a:pt x="0" y="345"/>
                    </a:lnTo>
                    <a:cubicBezTo>
                      <a:pt x="45" y="318"/>
                      <a:pt x="97" y="307"/>
                      <a:pt x="156" y="3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9" name="Google Shape;499;p33"/>
              <p:cNvSpPr/>
              <p:nvPr/>
            </p:nvSpPr>
            <p:spPr>
              <a:xfrm>
                <a:off x="7779632" y="1546852"/>
                <a:ext cx="1546208" cy="1864833"/>
              </a:xfrm>
              <a:custGeom>
                <a:avLst/>
                <a:gdLst/>
                <a:ahLst/>
                <a:cxnLst/>
                <a:rect l="l" t="t" r="r" b="b"/>
                <a:pathLst>
                  <a:path w="2761" h="3330" extrusionOk="0">
                    <a:moveTo>
                      <a:pt x="1777" y="0"/>
                    </a:moveTo>
                    <a:cubicBezTo>
                      <a:pt x="1777" y="0"/>
                      <a:pt x="2560" y="472"/>
                      <a:pt x="2660" y="1421"/>
                    </a:cubicBezTo>
                    <a:cubicBezTo>
                      <a:pt x="2760" y="2369"/>
                      <a:pt x="2151" y="3108"/>
                      <a:pt x="1431" y="3128"/>
                    </a:cubicBezTo>
                    <a:cubicBezTo>
                      <a:pt x="713" y="3148"/>
                      <a:pt x="65" y="3329"/>
                      <a:pt x="33" y="2561"/>
                    </a:cubicBezTo>
                    <a:cubicBezTo>
                      <a:pt x="0" y="1791"/>
                      <a:pt x="367" y="1081"/>
                      <a:pt x="1115" y="852"/>
                    </a:cubicBezTo>
                    <a:cubicBezTo>
                      <a:pt x="1864" y="622"/>
                      <a:pt x="1593" y="334"/>
                      <a:pt x="1593" y="334"/>
                    </a:cubicBezTo>
                    <a:lnTo>
                      <a:pt x="1777"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0" name="Google Shape;500;p33"/>
              <p:cNvSpPr/>
              <p:nvPr/>
            </p:nvSpPr>
            <p:spPr>
              <a:xfrm>
                <a:off x="8673766" y="1630832"/>
                <a:ext cx="192659" cy="360618"/>
              </a:xfrm>
              <a:custGeom>
                <a:avLst/>
                <a:gdLst/>
                <a:ahLst/>
                <a:cxnLst/>
                <a:rect l="l" t="t" r="r" b="b"/>
                <a:pathLst>
                  <a:path w="344" h="642" extrusionOk="0">
                    <a:moveTo>
                      <a:pt x="0" y="181"/>
                    </a:moveTo>
                    <a:lnTo>
                      <a:pt x="99" y="0"/>
                    </a:lnTo>
                    <a:cubicBezTo>
                      <a:pt x="121" y="33"/>
                      <a:pt x="343" y="376"/>
                      <a:pt x="244" y="560"/>
                    </a:cubicBezTo>
                    <a:cubicBezTo>
                      <a:pt x="201" y="641"/>
                      <a:pt x="105" y="545"/>
                      <a:pt x="21" y="404"/>
                    </a:cubicBezTo>
                    <a:cubicBezTo>
                      <a:pt x="91" y="278"/>
                      <a:pt x="0" y="181"/>
                      <a:pt x="0" y="1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1" name="Google Shape;501;p33"/>
              <p:cNvSpPr/>
              <p:nvPr/>
            </p:nvSpPr>
            <p:spPr>
              <a:xfrm>
                <a:off x="7782101" y="2028499"/>
                <a:ext cx="1546213" cy="1380726"/>
              </a:xfrm>
              <a:custGeom>
                <a:avLst/>
                <a:gdLst/>
                <a:ahLst/>
                <a:cxnLst/>
                <a:rect l="l" t="t" r="r" b="b"/>
                <a:pathLst>
                  <a:path w="2759" h="2466" extrusionOk="0">
                    <a:moveTo>
                      <a:pt x="851" y="95"/>
                    </a:moveTo>
                    <a:cubicBezTo>
                      <a:pt x="593" y="252"/>
                      <a:pt x="105" y="896"/>
                      <a:pt x="173" y="1360"/>
                    </a:cubicBezTo>
                    <a:cubicBezTo>
                      <a:pt x="241" y="1826"/>
                      <a:pt x="1021" y="2433"/>
                      <a:pt x="2072" y="1722"/>
                    </a:cubicBezTo>
                    <a:cubicBezTo>
                      <a:pt x="2731" y="1276"/>
                      <a:pt x="2655" y="510"/>
                      <a:pt x="2508" y="0"/>
                    </a:cubicBezTo>
                    <a:cubicBezTo>
                      <a:pt x="2580" y="163"/>
                      <a:pt x="2635" y="349"/>
                      <a:pt x="2658" y="557"/>
                    </a:cubicBezTo>
                    <a:cubicBezTo>
                      <a:pt x="2758" y="1506"/>
                      <a:pt x="2149" y="2244"/>
                      <a:pt x="1429" y="2264"/>
                    </a:cubicBezTo>
                    <a:cubicBezTo>
                      <a:pt x="711" y="2284"/>
                      <a:pt x="63" y="2465"/>
                      <a:pt x="31" y="1697"/>
                    </a:cubicBezTo>
                    <a:cubicBezTo>
                      <a:pt x="0" y="1023"/>
                      <a:pt x="279" y="395"/>
                      <a:pt x="851" y="9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2" name="Google Shape;502;p33"/>
              <p:cNvSpPr/>
              <p:nvPr/>
            </p:nvSpPr>
            <p:spPr>
              <a:xfrm>
                <a:off x="8340317" y="1616012"/>
                <a:ext cx="545867" cy="560687"/>
              </a:xfrm>
              <a:custGeom>
                <a:avLst/>
                <a:gdLst/>
                <a:ahLst/>
                <a:cxnLst/>
                <a:rect l="l" t="t" r="r" b="b"/>
                <a:pathLst>
                  <a:path w="976" h="1003" extrusionOk="0">
                    <a:moveTo>
                      <a:pt x="297" y="0"/>
                    </a:moveTo>
                    <a:cubicBezTo>
                      <a:pt x="297" y="0"/>
                      <a:pt x="594" y="100"/>
                      <a:pt x="785" y="429"/>
                    </a:cubicBezTo>
                    <a:cubicBezTo>
                      <a:pt x="975" y="757"/>
                      <a:pt x="619" y="1002"/>
                      <a:pt x="468" y="997"/>
                    </a:cubicBezTo>
                    <a:cubicBezTo>
                      <a:pt x="316" y="992"/>
                      <a:pt x="130" y="807"/>
                      <a:pt x="101" y="626"/>
                    </a:cubicBezTo>
                    <a:cubicBezTo>
                      <a:pt x="72" y="445"/>
                      <a:pt x="0" y="466"/>
                      <a:pt x="0" y="466"/>
                    </a:cubicBezTo>
                    <a:lnTo>
                      <a:pt x="94" y="291"/>
                    </a:lnTo>
                    <a:cubicBezTo>
                      <a:pt x="94" y="291"/>
                      <a:pt x="145" y="407"/>
                      <a:pt x="213" y="334"/>
                    </a:cubicBezTo>
                    <a:cubicBezTo>
                      <a:pt x="280" y="260"/>
                      <a:pt x="150" y="275"/>
                      <a:pt x="150" y="275"/>
                    </a:cubicBezTo>
                    <a:lnTo>
                      <a:pt x="297"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3" name="Google Shape;503;p33"/>
              <p:cNvSpPr/>
              <p:nvPr/>
            </p:nvSpPr>
            <p:spPr>
              <a:xfrm>
                <a:off x="8340317" y="1821020"/>
                <a:ext cx="372967" cy="355677"/>
              </a:xfrm>
              <a:custGeom>
                <a:avLst/>
                <a:gdLst/>
                <a:ahLst/>
                <a:cxnLst/>
                <a:rect l="l" t="t" r="r" b="b"/>
                <a:pathLst>
                  <a:path w="664" h="634" extrusionOk="0">
                    <a:moveTo>
                      <a:pt x="70" y="9"/>
                    </a:moveTo>
                    <a:cubicBezTo>
                      <a:pt x="215" y="109"/>
                      <a:pt x="178" y="283"/>
                      <a:pt x="411" y="494"/>
                    </a:cubicBezTo>
                    <a:cubicBezTo>
                      <a:pt x="495" y="571"/>
                      <a:pt x="585" y="579"/>
                      <a:pt x="663" y="557"/>
                    </a:cubicBezTo>
                    <a:cubicBezTo>
                      <a:pt x="593" y="606"/>
                      <a:pt x="519" y="633"/>
                      <a:pt x="468" y="631"/>
                    </a:cubicBezTo>
                    <a:cubicBezTo>
                      <a:pt x="316" y="627"/>
                      <a:pt x="130" y="441"/>
                      <a:pt x="101" y="260"/>
                    </a:cubicBezTo>
                    <a:cubicBezTo>
                      <a:pt x="72" y="79"/>
                      <a:pt x="0" y="100"/>
                      <a:pt x="0" y="100"/>
                    </a:cubicBezTo>
                    <a:lnTo>
                      <a:pt x="53" y="0"/>
                    </a:lnTo>
                    <a:cubicBezTo>
                      <a:pt x="61" y="4"/>
                      <a:pt x="66" y="6"/>
                      <a:pt x="70" y="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4" name="Google Shape;504;p33"/>
              <p:cNvSpPr/>
              <p:nvPr/>
            </p:nvSpPr>
            <p:spPr>
              <a:xfrm>
                <a:off x="8668826" y="1727160"/>
                <a:ext cx="150669" cy="355677"/>
              </a:xfrm>
              <a:custGeom>
                <a:avLst/>
                <a:gdLst/>
                <a:ahLst/>
                <a:cxnLst/>
                <a:rect l="l" t="t" r="r" b="b"/>
                <a:pathLst>
                  <a:path w="269" h="634" extrusionOk="0">
                    <a:moveTo>
                      <a:pt x="183" y="633"/>
                    </a:moveTo>
                    <a:cubicBezTo>
                      <a:pt x="180" y="633"/>
                      <a:pt x="178" y="632"/>
                      <a:pt x="176" y="630"/>
                    </a:cubicBezTo>
                    <a:cubicBezTo>
                      <a:pt x="172" y="626"/>
                      <a:pt x="173" y="620"/>
                      <a:pt x="177" y="616"/>
                    </a:cubicBezTo>
                    <a:cubicBezTo>
                      <a:pt x="178" y="615"/>
                      <a:pt x="249" y="549"/>
                      <a:pt x="248" y="430"/>
                    </a:cubicBezTo>
                    <a:cubicBezTo>
                      <a:pt x="247" y="300"/>
                      <a:pt x="165" y="161"/>
                      <a:pt x="4" y="17"/>
                    </a:cubicBezTo>
                    <a:cubicBezTo>
                      <a:pt x="0" y="13"/>
                      <a:pt x="0" y="8"/>
                      <a:pt x="3" y="4"/>
                    </a:cubicBezTo>
                    <a:cubicBezTo>
                      <a:pt x="7" y="0"/>
                      <a:pt x="12" y="0"/>
                      <a:pt x="16" y="3"/>
                    </a:cubicBezTo>
                    <a:cubicBezTo>
                      <a:pt x="182" y="151"/>
                      <a:pt x="266" y="295"/>
                      <a:pt x="267" y="431"/>
                    </a:cubicBezTo>
                    <a:cubicBezTo>
                      <a:pt x="268" y="557"/>
                      <a:pt x="193" y="628"/>
                      <a:pt x="189" y="631"/>
                    </a:cubicBezTo>
                    <a:cubicBezTo>
                      <a:pt x="188" y="632"/>
                      <a:pt x="185" y="633"/>
                      <a:pt x="183" y="63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5" name="Google Shape;505;p33"/>
              <p:cNvSpPr/>
              <p:nvPr/>
            </p:nvSpPr>
            <p:spPr>
              <a:xfrm>
                <a:off x="8656475" y="1529561"/>
                <a:ext cx="145728" cy="200067"/>
              </a:xfrm>
              <a:custGeom>
                <a:avLst/>
                <a:gdLst/>
                <a:ahLst/>
                <a:cxnLst/>
                <a:rect l="l" t="t" r="r" b="b"/>
                <a:pathLst>
                  <a:path w="259" h="359" extrusionOk="0">
                    <a:moveTo>
                      <a:pt x="47" y="134"/>
                    </a:moveTo>
                    <a:cubicBezTo>
                      <a:pt x="1" y="220"/>
                      <a:pt x="0" y="308"/>
                      <a:pt x="46" y="333"/>
                    </a:cubicBezTo>
                    <a:cubicBezTo>
                      <a:pt x="91" y="358"/>
                      <a:pt x="166" y="308"/>
                      <a:pt x="211" y="222"/>
                    </a:cubicBezTo>
                    <a:cubicBezTo>
                      <a:pt x="257" y="137"/>
                      <a:pt x="258" y="48"/>
                      <a:pt x="212" y="23"/>
                    </a:cubicBezTo>
                    <a:cubicBezTo>
                      <a:pt x="167" y="0"/>
                      <a:pt x="92" y="49"/>
                      <a:pt x="47" y="13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6" name="Google Shape;506;p33"/>
              <p:cNvSpPr/>
              <p:nvPr/>
            </p:nvSpPr>
            <p:spPr>
              <a:xfrm>
                <a:off x="8656475" y="1529561"/>
                <a:ext cx="140788" cy="182779"/>
              </a:xfrm>
              <a:custGeom>
                <a:avLst/>
                <a:gdLst/>
                <a:ahLst/>
                <a:cxnLst/>
                <a:rect l="l" t="t" r="r" b="b"/>
                <a:pathLst>
                  <a:path w="251" h="325" extrusionOk="0">
                    <a:moveTo>
                      <a:pt x="211" y="24"/>
                    </a:moveTo>
                    <a:cubicBezTo>
                      <a:pt x="238" y="39"/>
                      <a:pt x="250" y="76"/>
                      <a:pt x="244" y="121"/>
                    </a:cubicBezTo>
                    <a:cubicBezTo>
                      <a:pt x="240" y="118"/>
                      <a:pt x="236" y="115"/>
                      <a:pt x="231" y="112"/>
                    </a:cubicBezTo>
                    <a:cubicBezTo>
                      <a:pt x="186" y="87"/>
                      <a:pt x="111" y="137"/>
                      <a:pt x="66" y="222"/>
                    </a:cubicBezTo>
                    <a:cubicBezTo>
                      <a:pt x="47" y="258"/>
                      <a:pt x="36" y="293"/>
                      <a:pt x="32" y="324"/>
                    </a:cubicBezTo>
                    <a:cubicBezTo>
                      <a:pt x="0" y="291"/>
                      <a:pt x="4" y="212"/>
                      <a:pt x="45" y="135"/>
                    </a:cubicBezTo>
                    <a:cubicBezTo>
                      <a:pt x="91" y="49"/>
                      <a:pt x="166" y="0"/>
                      <a:pt x="211" y="2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7" name="Google Shape;507;p33"/>
              <p:cNvSpPr/>
              <p:nvPr/>
            </p:nvSpPr>
            <p:spPr>
              <a:xfrm>
                <a:off x="8404537" y="1606132"/>
                <a:ext cx="123499" cy="175368"/>
              </a:xfrm>
              <a:custGeom>
                <a:avLst/>
                <a:gdLst/>
                <a:ahLst/>
                <a:cxnLst/>
                <a:rect l="l" t="t" r="r" b="b"/>
                <a:pathLst>
                  <a:path w="221" h="313" extrusionOk="0">
                    <a:moveTo>
                      <a:pt x="45" y="121"/>
                    </a:moveTo>
                    <a:cubicBezTo>
                      <a:pt x="4" y="197"/>
                      <a:pt x="0" y="274"/>
                      <a:pt x="37" y="293"/>
                    </a:cubicBezTo>
                    <a:cubicBezTo>
                      <a:pt x="73" y="312"/>
                      <a:pt x="135" y="267"/>
                      <a:pt x="176" y="191"/>
                    </a:cubicBezTo>
                    <a:cubicBezTo>
                      <a:pt x="217" y="115"/>
                      <a:pt x="220" y="38"/>
                      <a:pt x="184" y="19"/>
                    </a:cubicBezTo>
                    <a:cubicBezTo>
                      <a:pt x="148" y="0"/>
                      <a:pt x="86" y="46"/>
                      <a:pt x="45" y="12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8" name="Google Shape;508;p33"/>
              <p:cNvSpPr/>
              <p:nvPr/>
            </p:nvSpPr>
            <p:spPr>
              <a:xfrm>
                <a:off x="8404537" y="1606132"/>
                <a:ext cx="116089" cy="167959"/>
              </a:xfrm>
              <a:custGeom>
                <a:avLst/>
                <a:gdLst/>
                <a:ahLst/>
                <a:cxnLst/>
                <a:rect l="l" t="t" r="r" b="b"/>
                <a:pathLst>
                  <a:path w="208" h="301" extrusionOk="0">
                    <a:moveTo>
                      <a:pt x="184" y="19"/>
                    </a:moveTo>
                    <a:cubicBezTo>
                      <a:pt x="197" y="26"/>
                      <a:pt x="204" y="39"/>
                      <a:pt x="207" y="56"/>
                    </a:cubicBezTo>
                    <a:cubicBezTo>
                      <a:pt x="172" y="64"/>
                      <a:pt x="129" y="104"/>
                      <a:pt x="98" y="161"/>
                    </a:cubicBezTo>
                    <a:cubicBezTo>
                      <a:pt x="71" y="211"/>
                      <a:pt x="60" y="263"/>
                      <a:pt x="67" y="297"/>
                    </a:cubicBezTo>
                    <a:cubicBezTo>
                      <a:pt x="56" y="300"/>
                      <a:pt x="45" y="299"/>
                      <a:pt x="37" y="294"/>
                    </a:cubicBezTo>
                    <a:cubicBezTo>
                      <a:pt x="0" y="275"/>
                      <a:pt x="4" y="197"/>
                      <a:pt x="45" y="122"/>
                    </a:cubicBezTo>
                    <a:cubicBezTo>
                      <a:pt x="86" y="46"/>
                      <a:pt x="148" y="0"/>
                      <a:pt x="184" y="1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9" name="Google Shape;509;p33"/>
              <p:cNvSpPr/>
              <p:nvPr/>
            </p:nvSpPr>
            <p:spPr>
              <a:xfrm>
                <a:off x="8327968" y="1771620"/>
                <a:ext cx="79039" cy="113619"/>
              </a:xfrm>
              <a:custGeom>
                <a:avLst/>
                <a:gdLst/>
                <a:ahLst/>
                <a:cxnLst/>
                <a:rect l="l" t="t" r="r" b="b"/>
                <a:pathLst>
                  <a:path w="141" h="201" extrusionOk="0">
                    <a:moveTo>
                      <a:pt x="29" y="78"/>
                    </a:moveTo>
                    <a:cubicBezTo>
                      <a:pt x="3" y="127"/>
                      <a:pt x="0" y="175"/>
                      <a:pt x="23" y="188"/>
                    </a:cubicBezTo>
                    <a:cubicBezTo>
                      <a:pt x="46" y="200"/>
                      <a:pt x="86" y="171"/>
                      <a:pt x="112" y="123"/>
                    </a:cubicBezTo>
                    <a:cubicBezTo>
                      <a:pt x="137" y="74"/>
                      <a:pt x="140" y="25"/>
                      <a:pt x="117" y="13"/>
                    </a:cubicBezTo>
                    <a:cubicBezTo>
                      <a:pt x="94" y="0"/>
                      <a:pt x="54" y="31"/>
                      <a:pt x="29" y="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0" name="Google Shape;510;p33"/>
              <p:cNvSpPr/>
              <p:nvPr/>
            </p:nvSpPr>
            <p:spPr>
              <a:xfrm>
                <a:off x="8327968" y="1771620"/>
                <a:ext cx="69159" cy="108680"/>
              </a:xfrm>
              <a:custGeom>
                <a:avLst/>
                <a:gdLst/>
                <a:ahLst/>
                <a:cxnLst/>
                <a:rect l="l" t="t" r="r" b="b"/>
                <a:pathLst>
                  <a:path w="124" h="193" extrusionOk="0">
                    <a:moveTo>
                      <a:pt x="117" y="12"/>
                    </a:moveTo>
                    <a:cubicBezTo>
                      <a:pt x="119" y="13"/>
                      <a:pt x="121" y="15"/>
                      <a:pt x="123" y="17"/>
                    </a:cubicBezTo>
                    <a:cubicBezTo>
                      <a:pt x="106" y="29"/>
                      <a:pt x="88" y="49"/>
                      <a:pt x="73" y="74"/>
                    </a:cubicBezTo>
                    <a:cubicBezTo>
                      <a:pt x="50" y="117"/>
                      <a:pt x="46" y="161"/>
                      <a:pt x="62" y="179"/>
                    </a:cubicBezTo>
                    <a:cubicBezTo>
                      <a:pt x="48" y="189"/>
                      <a:pt x="33" y="192"/>
                      <a:pt x="23" y="187"/>
                    </a:cubicBezTo>
                    <a:cubicBezTo>
                      <a:pt x="0" y="174"/>
                      <a:pt x="3" y="126"/>
                      <a:pt x="29" y="77"/>
                    </a:cubicBezTo>
                    <a:cubicBezTo>
                      <a:pt x="54" y="30"/>
                      <a:pt x="94" y="0"/>
                      <a:pt x="117" y="1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1" name="Google Shape;511;p33"/>
              <p:cNvSpPr/>
              <p:nvPr/>
            </p:nvSpPr>
            <p:spPr>
              <a:xfrm>
                <a:off x="8179769" y="2354537"/>
                <a:ext cx="908953" cy="716294"/>
              </a:xfrm>
              <a:custGeom>
                <a:avLst/>
                <a:gdLst/>
                <a:ahLst/>
                <a:cxnLst/>
                <a:rect l="l" t="t" r="r" b="b"/>
                <a:pathLst>
                  <a:path w="1623" h="1280" extrusionOk="0">
                    <a:moveTo>
                      <a:pt x="11" y="1279"/>
                    </a:moveTo>
                    <a:cubicBezTo>
                      <a:pt x="8" y="1279"/>
                      <a:pt x="6" y="1278"/>
                      <a:pt x="4" y="1276"/>
                    </a:cubicBezTo>
                    <a:cubicBezTo>
                      <a:pt x="0" y="1272"/>
                      <a:pt x="0" y="1266"/>
                      <a:pt x="4" y="1262"/>
                    </a:cubicBezTo>
                    <a:cubicBezTo>
                      <a:pt x="145" y="1120"/>
                      <a:pt x="324" y="1117"/>
                      <a:pt x="533" y="1113"/>
                    </a:cubicBezTo>
                    <a:cubicBezTo>
                      <a:pt x="721" y="1109"/>
                      <a:pt x="936" y="1105"/>
                      <a:pt x="1171" y="997"/>
                    </a:cubicBezTo>
                    <a:cubicBezTo>
                      <a:pt x="1310" y="933"/>
                      <a:pt x="1491" y="780"/>
                      <a:pt x="1561" y="421"/>
                    </a:cubicBezTo>
                    <a:cubicBezTo>
                      <a:pt x="1603" y="205"/>
                      <a:pt x="1584" y="14"/>
                      <a:pt x="1584" y="12"/>
                    </a:cubicBezTo>
                    <a:cubicBezTo>
                      <a:pt x="1583" y="7"/>
                      <a:pt x="1586" y="2"/>
                      <a:pt x="1592" y="1"/>
                    </a:cubicBezTo>
                    <a:cubicBezTo>
                      <a:pt x="1597" y="0"/>
                      <a:pt x="1602" y="4"/>
                      <a:pt x="1603" y="10"/>
                    </a:cubicBezTo>
                    <a:cubicBezTo>
                      <a:pt x="1603" y="12"/>
                      <a:pt x="1622" y="205"/>
                      <a:pt x="1580" y="424"/>
                    </a:cubicBezTo>
                    <a:cubicBezTo>
                      <a:pt x="1524" y="715"/>
                      <a:pt x="1385" y="920"/>
                      <a:pt x="1180" y="1014"/>
                    </a:cubicBezTo>
                    <a:cubicBezTo>
                      <a:pt x="941" y="1123"/>
                      <a:pt x="724" y="1128"/>
                      <a:pt x="534" y="1131"/>
                    </a:cubicBezTo>
                    <a:cubicBezTo>
                      <a:pt x="330" y="1135"/>
                      <a:pt x="154" y="1139"/>
                      <a:pt x="18" y="1275"/>
                    </a:cubicBezTo>
                    <a:cubicBezTo>
                      <a:pt x="15" y="1278"/>
                      <a:pt x="13" y="1279"/>
                      <a:pt x="11" y="127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2" name="Google Shape;512;p33"/>
              <p:cNvSpPr/>
              <p:nvPr/>
            </p:nvSpPr>
            <p:spPr>
              <a:xfrm>
                <a:off x="8678706" y="2537316"/>
                <a:ext cx="286519" cy="434716"/>
              </a:xfrm>
              <a:custGeom>
                <a:avLst/>
                <a:gdLst/>
                <a:ahLst/>
                <a:cxnLst/>
                <a:rect l="l" t="t" r="r" b="b"/>
                <a:pathLst>
                  <a:path w="511" h="777" extrusionOk="0">
                    <a:moveTo>
                      <a:pt x="10" y="776"/>
                    </a:moveTo>
                    <a:cubicBezTo>
                      <a:pt x="7" y="776"/>
                      <a:pt x="3" y="775"/>
                      <a:pt x="2" y="771"/>
                    </a:cubicBezTo>
                    <a:cubicBezTo>
                      <a:pt x="0" y="766"/>
                      <a:pt x="2" y="760"/>
                      <a:pt x="7" y="758"/>
                    </a:cubicBezTo>
                    <a:cubicBezTo>
                      <a:pt x="307" y="636"/>
                      <a:pt x="490" y="14"/>
                      <a:pt x="491" y="8"/>
                    </a:cubicBezTo>
                    <a:cubicBezTo>
                      <a:pt x="492" y="3"/>
                      <a:pt x="497" y="0"/>
                      <a:pt x="502" y="1"/>
                    </a:cubicBezTo>
                    <a:cubicBezTo>
                      <a:pt x="507" y="3"/>
                      <a:pt x="510" y="8"/>
                      <a:pt x="509" y="13"/>
                    </a:cubicBezTo>
                    <a:cubicBezTo>
                      <a:pt x="509" y="14"/>
                      <a:pt x="462" y="174"/>
                      <a:pt x="379" y="345"/>
                    </a:cubicBezTo>
                    <a:cubicBezTo>
                      <a:pt x="267" y="577"/>
                      <a:pt x="144" y="722"/>
                      <a:pt x="13" y="775"/>
                    </a:cubicBezTo>
                    <a:cubicBezTo>
                      <a:pt x="12" y="776"/>
                      <a:pt x="11" y="776"/>
                      <a:pt x="10" y="77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3" name="Google Shape;513;p33"/>
              <p:cNvSpPr/>
              <p:nvPr/>
            </p:nvSpPr>
            <p:spPr>
              <a:xfrm>
                <a:off x="8831845" y="2742325"/>
                <a:ext cx="335918" cy="187719"/>
              </a:xfrm>
              <a:custGeom>
                <a:avLst/>
                <a:gdLst/>
                <a:ahLst/>
                <a:cxnLst/>
                <a:rect l="l" t="t" r="r" b="b"/>
                <a:pathLst>
                  <a:path w="601" h="336" extrusionOk="0">
                    <a:moveTo>
                      <a:pt x="50" y="324"/>
                    </a:moveTo>
                    <a:cubicBezTo>
                      <a:pt x="37" y="324"/>
                      <a:pt x="23" y="323"/>
                      <a:pt x="9" y="321"/>
                    </a:cubicBezTo>
                    <a:cubicBezTo>
                      <a:pt x="4" y="320"/>
                      <a:pt x="0" y="315"/>
                      <a:pt x="0" y="310"/>
                    </a:cubicBezTo>
                    <a:cubicBezTo>
                      <a:pt x="1" y="306"/>
                      <a:pt x="6" y="302"/>
                      <a:pt x="11" y="302"/>
                    </a:cubicBezTo>
                    <a:cubicBezTo>
                      <a:pt x="274" y="335"/>
                      <a:pt x="580" y="6"/>
                      <a:pt x="582" y="4"/>
                    </a:cubicBezTo>
                    <a:cubicBezTo>
                      <a:pt x="586" y="0"/>
                      <a:pt x="592" y="0"/>
                      <a:pt x="596" y="3"/>
                    </a:cubicBezTo>
                    <a:cubicBezTo>
                      <a:pt x="600" y="6"/>
                      <a:pt x="600" y="12"/>
                      <a:pt x="597" y="16"/>
                    </a:cubicBezTo>
                    <a:cubicBezTo>
                      <a:pt x="596" y="17"/>
                      <a:pt x="518" y="102"/>
                      <a:pt x="407" y="181"/>
                    </a:cubicBezTo>
                    <a:cubicBezTo>
                      <a:pt x="315" y="248"/>
                      <a:pt x="180" y="324"/>
                      <a:pt x="50" y="324"/>
                    </a:cubicBezTo>
                  </a:path>
                </a:pathLst>
              </a:custGeom>
              <a:solidFill>
                <a:srgbClr val="851B3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4" name="Google Shape;514;p33"/>
              <p:cNvSpPr/>
              <p:nvPr/>
            </p:nvSpPr>
            <p:spPr>
              <a:xfrm>
                <a:off x="7999460" y="2275497"/>
                <a:ext cx="392728" cy="573036"/>
              </a:xfrm>
              <a:custGeom>
                <a:avLst/>
                <a:gdLst/>
                <a:ahLst/>
                <a:cxnLst/>
                <a:rect l="l" t="t" r="r" b="b"/>
                <a:pathLst>
                  <a:path w="699" h="1021" extrusionOk="0">
                    <a:moveTo>
                      <a:pt x="11" y="1020"/>
                    </a:moveTo>
                    <a:cubicBezTo>
                      <a:pt x="10" y="1020"/>
                      <a:pt x="10" y="1020"/>
                      <a:pt x="9" y="1020"/>
                    </a:cubicBezTo>
                    <a:cubicBezTo>
                      <a:pt x="4" y="1019"/>
                      <a:pt x="0" y="1015"/>
                      <a:pt x="1" y="1009"/>
                    </a:cubicBezTo>
                    <a:cubicBezTo>
                      <a:pt x="110" y="448"/>
                      <a:pt x="676" y="7"/>
                      <a:pt x="681" y="3"/>
                    </a:cubicBezTo>
                    <a:cubicBezTo>
                      <a:pt x="685" y="0"/>
                      <a:pt x="692" y="0"/>
                      <a:pt x="695" y="5"/>
                    </a:cubicBezTo>
                    <a:cubicBezTo>
                      <a:pt x="698" y="9"/>
                      <a:pt x="698" y="15"/>
                      <a:pt x="693" y="18"/>
                    </a:cubicBezTo>
                    <a:cubicBezTo>
                      <a:pt x="687" y="23"/>
                      <a:pt x="127" y="459"/>
                      <a:pt x="20" y="1013"/>
                    </a:cubicBezTo>
                    <a:cubicBezTo>
                      <a:pt x="19" y="1018"/>
                      <a:pt x="16" y="1020"/>
                      <a:pt x="11" y="10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5" name="Google Shape;515;p33"/>
              <p:cNvSpPr/>
              <p:nvPr/>
            </p:nvSpPr>
            <p:spPr>
              <a:xfrm>
                <a:off x="8122959" y="2235978"/>
                <a:ext cx="133379" cy="330978"/>
              </a:xfrm>
              <a:custGeom>
                <a:avLst/>
                <a:gdLst/>
                <a:ahLst/>
                <a:cxnLst/>
                <a:rect l="l" t="t" r="r" b="b"/>
                <a:pathLst>
                  <a:path w="239" h="591" extrusionOk="0">
                    <a:moveTo>
                      <a:pt x="10" y="590"/>
                    </a:moveTo>
                    <a:lnTo>
                      <a:pt x="9" y="590"/>
                    </a:lnTo>
                    <a:cubicBezTo>
                      <a:pt x="4" y="589"/>
                      <a:pt x="0" y="585"/>
                      <a:pt x="1" y="580"/>
                    </a:cubicBezTo>
                    <a:cubicBezTo>
                      <a:pt x="32" y="355"/>
                      <a:pt x="217" y="9"/>
                      <a:pt x="219" y="6"/>
                    </a:cubicBezTo>
                    <a:cubicBezTo>
                      <a:pt x="221" y="2"/>
                      <a:pt x="227" y="0"/>
                      <a:pt x="231" y="3"/>
                    </a:cubicBezTo>
                    <a:cubicBezTo>
                      <a:pt x="236" y="6"/>
                      <a:pt x="238" y="11"/>
                      <a:pt x="235" y="15"/>
                    </a:cubicBezTo>
                    <a:cubicBezTo>
                      <a:pt x="233" y="19"/>
                      <a:pt x="50" y="361"/>
                      <a:pt x="19" y="583"/>
                    </a:cubicBezTo>
                    <a:cubicBezTo>
                      <a:pt x="18" y="587"/>
                      <a:pt x="15" y="590"/>
                      <a:pt x="10" y="59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6" name="Google Shape;516;p33"/>
              <p:cNvSpPr/>
              <p:nvPr/>
            </p:nvSpPr>
            <p:spPr>
              <a:xfrm>
                <a:off x="8036510" y="2473096"/>
                <a:ext cx="338387" cy="254408"/>
              </a:xfrm>
              <a:custGeom>
                <a:avLst/>
                <a:gdLst/>
                <a:ahLst/>
                <a:cxnLst/>
                <a:rect l="l" t="t" r="r" b="b"/>
                <a:pathLst>
                  <a:path w="603" h="452" extrusionOk="0">
                    <a:moveTo>
                      <a:pt x="10" y="451"/>
                    </a:moveTo>
                    <a:cubicBezTo>
                      <a:pt x="5" y="451"/>
                      <a:pt x="1" y="447"/>
                      <a:pt x="0" y="443"/>
                    </a:cubicBezTo>
                    <a:cubicBezTo>
                      <a:pt x="0" y="438"/>
                      <a:pt x="4" y="433"/>
                      <a:pt x="9" y="432"/>
                    </a:cubicBezTo>
                    <a:cubicBezTo>
                      <a:pt x="184" y="418"/>
                      <a:pt x="581" y="7"/>
                      <a:pt x="585" y="4"/>
                    </a:cubicBezTo>
                    <a:cubicBezTo>
                      <a:pt x="589" y="0"/>
                      <a:pt x="594" y="1"/>
                      <a:pt x="598" y="4"/>
                    </a:cubicBezTo>
                    <a:cubicBezTo>
                      <a:pt x="602" y="7"/>
                      <a:pt x="602" y="13"/>
                      <a:pt x="599" y="17"/>
                    </a:cubicBezTo>
                    <a:cubicBezTo>
                      <a:pt x="595" y="22"/>
                      <a:pt x="194" y="436"/>
                      <a:pt x="10" y="4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7" name="Google Shape;517;p33"/>
              <p:cNvSpPr/>
              <p:nvPr/>
            </p:nvSpPr>
            <p:spPr>
              <a:xfrm>
                <a:off x="9315962" y="1806200"/>
                <a:ext cx="113619" cy="414958"/>
              </a:xfrm>
              <a:custGeom>
                <a:avLst/>
                <a:gdLst/>
                <a:ahLst/>
                <a:cxnLst/>
                <a:rect l="l" t="t" r="r" b="b"/>
                <a:pathLst>
                  <a:path w="201" h="743" extrusionOk="0">
                    <a:moveTo>
                      <a:pt x="144" y="742"/>
                    </a:moveTo>
                    <a:cubicBezTo>
                      <a:pt x="143" y="742"/>
                      <a:pt x="142" y="742"/>
                      <a:pt x="141" y="742"/>
                    </a:cubicBezTo>
                    <a:cubicBezTo>
                      <a:pt x="137" y="741"/>
                      <a:pt x="134" y="735"/>
                      <a:pt x="135" y="731"/>
                    </a:cubicBezTo>
                    <a:cubicBezTo>
                      <a:pt x="179" y="576"/>
                      <a:pt x="110" y="411"/>
                      <a:pt x="50" y="265"/>
                    </a:cubicBezTo>
                    <a:lnTo>
                      <a:pt x="41" y="245"/>
                    </a:lnTo>
                    <a:cubicBezTo>
                      <a:pt x="7" y="162"/>
                      <a:pt x="21" y="101"/>
                      <a:pt x="40" y="64"/>
                    </a:cubicBezTo>
                    <a:cubicBezTo>
                      <a:pt x="60" y="24"/>
                      <a:pt x="88" y="4"/>
                      <a:pt x="90" y="3"/>
                    </a:cubicBezTo>
                    <a:cubicBezTo>
                      <a:pt x="94" y="0"/>
                      <a:pt x="100" y="1"/>
                      <a:pt x="103" y="5"/>
                    </a:cubicBezTo>
                    <a:cubicBezTo>
                      <a:pt x="106" y="9"/>
                      <a:pt x="105" y="15"/>
                      <a:pt x="101" y="18"/>
                    </a:cubicBezTo>
                    <a:lnTo>
                      <a:pt x="101" y="18"/>
                    </a:lnTo>
                    <a:cubicBezTo>
                      <a:pt x="98" y="21"/>
                      <a:pt x="0" y="92"/>
                      <a:pt x="60" y="238"/>
                    </a:cubicBezTo>
                    <a:lnTo>
                      <a:pt x="69" y="258"/>
                    </a:lnTo>
                    <a:cubicBezTo>
                      <a:pt x="131" y="407"/>
                      <a:pt x="200" y="575"/>
                      <a:pt x="155" y="736"/>
                    </a:cubicBezTo>
                    <a:cubicBezTo>
                      <a:pt x="152" y="739"/>
                      <a:pt x="148" y="742"/>
                      <a:pt x="144" y="7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8" name="Google Shape;518;p33"/>
              <p:cNvSpPr/>
              <p:nvPr/>
            </p:nvSpPr>
            <p:spPr>
              <a:xfrm>
                <a:off x="8856545" y="1601192"/>
                <a:ext cx="365556" cy="548338"/>
              </a:xfrm>
              <a:custGeom>
                <a:avLst/>
                <a:gdLst/>
                <a:ahLst/>
                <a:cxnLst/>
                <a:rect l="l" t="t" r="r" b="b"/>
                <a:pathLst>
                  <a:path w="653" h="979" extrusionOk="0">
                    <a:moveTo>
                      <a:pt x="642" y="978"/>
                    </a:moveTo>
                    <a:cubicBezTo>
                      <a:pt x="638" y="978"/>
                      <a:pt x="634" y="974"/>
                      <a:pt x="633" y="969"/>
                    </a:cubicBezTo>
                    <a:cubicBezTo>
                      <a:pt x="632" y="963"/>
                      <a:pt x="575" y="434"/>
                      <a:pt x="5" y="18"/>
                    </a:cubicBezTo>
                    <a:cubicBezTo>
                      <a:pt x="1" y="15"/>
                      <a:pt x="0" y="10"/>
                      <a:pt x="3" y="5"/>
                    </a:cubicBezTo>
                    <a:cubicBezTo>
                      <a:pt x="6" y="1"/>
                      <a:pt x="12" y="0"/>
                      <a:pt x="16" y="3"/>
                    </a:cubicBezTo>
                    <a:cubicBezTo>
                      <a:pt x="318" y="222"/>
                      <a:pt x="475" y="473"/>
                      <a:pt x="553" y="643"/>
                    </a:cubicBezTo>
                    <a:cubicBezTo>
                      <a:pt x="638" y="829"/>
                      <a:pt x="652" y="965"/>
                      <a:pt x="652" y="966"/>
                    </a:cubicBezTo>
                    <a:cubicBezTo>
                      <a:pt x="652" y="973"/>
                      <a:pt x="648" y="977"/>
                      <a:pt x="642" y="9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9" name="Google Shape;519;p33"/>
              <p:cNvSpPr/>
              <p:nvPr/>
            </p:nvSpPr>
            <p:spPr>
              <a:xfrm>
                <a:off x="9580249" y="1900059"/>
                <a:ext cx="118560" cy="135848"/>
              </a:xfrm>
              <a:custGeom>
                <a:avLst/>
                <a:gdLst/>
                <a:ahLst/>
                <a:cxnLst/>
                <a:rect l="l" t="t" r="r" b="b"/>
                <a:pathLst>
                  <a:path w="213" h="243" extrusionOk="0">
                    <a:moveTo>
                      <a:pt x="173" y="242"/>
                    </a:moveTo>
                    <a:cubicBezTo>
                      <a:pt x="173" y="242"/>
                      <a:pt x="122" y="229"/>
                      <a:pt x="61" y="135"/>
                    </a:cubicBezTo>
                    <a:cubicBezTo>
                      <a:pt x="0" y="41"/>
                      <a:pt x="34" y="0"/>
                      <a:pt x="34" y="0"/>
                    </a:cubicBezTo>
                    <a:cubicBezTo>
                      <a:pt x="34" y="0"/>
                      <a:pt x="79" y="6"/>
                      <a:pt x="146" y="103"/>
                    </a:cubicBezTo>
                    <a:cubicBezTo>
                      <a:pt x="212" y="198"/>
                      <a:pt x="173" y="242"/>
                      <a:pt x="173" y="2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0" name="Google Shape;520;p33"/>
              <p:cNvSpPr/>
              <p:nvPr/>
            </p:nvSpPr>
            <p:spPr>
              <a:xfrm>
                <a:off x="9345601" y="1662941"/>
                <a:ext cx="79040" cy="103740"/>
              </a:xfrm>
              <a:custGeom>
                <a:avLst/>
                <a:gdLst/>
                <a:ahLst/>
                <a:cxnLst/>
                <a:rect l="l" t="t" r="r" b="b"/>
                <a:pathLst>
                  <a:path w="139" h="184" extrusionOk="0">
                    <a:moveTo>
                      <a:pt x="131" y="183"/>
                    </a:moveTo>
                    <a:cubicBezTo>
                      <a:pt x="131" y="183"/>
                      <a:pt x="89" y="157"/>
                      <a:pt x="45" y="98"/>
                    </a:cubicBezTo>
                    <a:cubicBezTo>
                      <a:pt x="0" y="39"/>
                      <a:pt x="9" y="0"/>
                      <a:pt x="9" y="0"/>
                    </a:cubicBezTo>
                    <a:cubicBezTo>
                      <a:pt x="9" y="0"/>
                      <a:pt x="66" y="13"/>
                      <a:pt x="102" y="74"/>
                    </a:cubicBezTo>
                    <a:cubicBezTo>
                      <a:pt x="138" y="134"/>
                      <a:pt x="131" y="183"/>
                      <a:pt x="131" y="1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1" name="Google Shape;521;p33"/>
              <p:cNvSpPr/>
              <p:nvPr/>
            </p:nvSpPr>
            <p:spPr>
              <a:xfrm>
                <a:off x="9135652" y="1522152"/>
                <a:ext cx="101268" cy="81509"/>
              </a:xfrm>
              <a:custGeom>
                <a:avLst/>
                <a:gdLst/>
                <a:ahLst/>
                <a:cxnLst/>
                <a:rect l="l" t="t" r="r" b="b"/>
                <a:pathLst>
                  <a:path w="182" h="146" extrusionOk="0">
                    <a:moveTo>
                      <a:pt x="181" y="135"/>
                    </a:moveTo>
                    <a:cubicBezTo>
                      <a:pt x="181" y="135"/>
                      <a:pt x="141" y="145"/>
                      <a:pt x="73" y="102"/>
                    </a:cubicBezTo>
                    <a:cubicBezTo>
                      <a:pt x="4" y="59"/>
                      <a:pt x="0" y="18"/>
                      <a:pt x="0" y="18"/>
                    </a:cubicBezTo>
                    <a:cubicBezTo>
                      <a:pt x="0" y="18"/>
                      <a:pt x="61" y="0"/>
                      <a:pt x="116" y="36"/>
                    </a:cubicBezTo>
                    <a:cubicBezTo>
                      <a:pt x="169" y="73"/>
                      <a:pt x="181" y="135"/>
                      <a:pt x="181" y="13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2" name="Google Shape;522;p33"/>
              <p:cNvSpPr/>
              <p:nvPr/>
            </p:nvSpPr>
            <p:spPr>
              <a:xfrm>
                <a:off x="8967693" y="1467813"/>
                <a:ext cx="93860" cy="64219"/>
              </a:xfrm>
              <a:custGeom>
                <a:avLst/>
                <a:gdLst/>
                <a:ahLst/>
                <a:cxnLst/>
                <a:rect l="l" t="t" r="r" b="b"/>
                <a:pathLst>
                  <a:path w="168" h="115" extrusionOk="0">
                    <a:moveTo>
                      <a:pt x="167" y="88"/>
                    </a:moveTo>
                    <a:cubicBezTo>
                      <a:pt x="167" y="88"/>
                      <a:pt x="124" y="114"/>
                      <a:pt x="65" y="82"/>
                    </a:cubicBezTo>
                    <a:cubicBezTo>
                      <a:pt x="6" y="50"/>
                      <a:pt x="0" y="17"/>
                      <a:pt x="0" y="17"/>
                    </a:cubicBezTo>
                    <a:cubicBezTo>
                      <a:pt x="0" y="17"/>
                      <a:pt x="96" y="0"/>
                      <a:pt x="167" y="8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3" name="Google Shape;523;p33"/>
              <p:cNvSpPr/>
              <p:nvPr/>
            </p:nvSpPr>
            <p:spPr>
              <a:xfrm>
                <a:off x="8034040" y="1927230"/>
                <a:ext cx="1541268" cy="1415301"/>
              </a:xfrm>
              <a:custGeom>
                <a:avLst/>
                <a:gdLst/>
                <a:ahLst/>
                <a:cxnLst/>
                <a:rect l="l" t="t" r="r" b="b"/>
                <a:pathLst>
                  <a:path w="2751" h="2528" extrusionOk="0">
                    <a:moveTo>
                      <a:pt x="2555" y="2527"/>
                    </a:moveTo>
                    <a:cubicBezTo>
                      <a:pt x="2549" y="2527"/>
                      <a:pt x="2545" y="2525"/>
                      <a:pt x="2540" y="2522"/>
                    </a:cubicBezTo>
                    <a:cubicBezTo>
                      <a:pt x="2528" y="2513"/>
                      <a:pt x="2525" y="2497"/>
                      <a:pt x="2533" y="2486"/>
                    </a:cubicBezTo>
                    <a:cubicBezTo>
                      <a:pt x="2648" y="2326"/>
                      <a:pt x="2693" y="2141"/>
                      <a:pt x="2663" y="1966"/>
                    </a:cubicBezTo>
                    <a:cubicBezTo>
                      <a:pt x="2589" y="1535"/>
                      <a:pt x="1718" y="1160"/>
                      <a:pt x="1019" y="859"/>
                    </a:cubicBezTo>
                    <a:cubicBezTo>
                      <a:pt x="465" y="619"/>
                      <a:pt x="28" y="431"/>
                      <a:pt x="6" y="247"/>
                    </a:cubicBezTo>
                    <a:cubicBezTo>
                      <a:pt x="0" y="196"/>
                      <a:pt x="25" y="149"/>
                      <a:pt x="81" y="107"/>
                    </a:cubicBezTo>
                    <a:cubicBezTo>
                      <a:pt x="192" y="24"/>
                      <a:pt x="381" y="0"/>
                      <a:pt x="646" y="35"/>
                    </a:cubicBezTo>
                    <a:cubicBezTo>
                      <a:pt x="660" y="37"/>
                      <a:pt x="671" y="50"/>
                      <a:pt x="669" y="65"/>
                    </a:cubicBezTo>
                    <a:cubicBezTo>
                      <a:pt x="667" y="79"/>
                      <a:pt x="654" y="90"/>
                      <a:pt x="638" y="88"/>
                    </a:cubicBezTo>
                    <a:cubicBezTo>
                      <a:pt x="389" y="55"/>
                      <a:pt x="212" y="76"/>
                      <a:pt x="114" y="150"/>
                    </a:cubicBezTo>
                    <a:cubicBezTo>
                      <a:pt x="74" y="180"/>
                      <a:pt x="55" y="210"/>
                      <a:pt x="59" y="241"/>
                    </a:cubicBezTo>
                    <a:cubicBezTo>
                      <a:pt x="77" y="394"/>
                      <a:pt x="545" y="596"/>
                      <a:pt x="1041" y="809"/>
                    </a:cubicBezTo>
                    <a:cubicBezTo>
                      <a:pt x="1789" y="1132"/>
                      <a:pt x="2637" y="1497"/>
                      <a:pt x="2716" y="1956"/>
                    </a:cubicBezTo>
                    <a:cubicBezTo>
                      <a:pt x="2750" y="2146"/>
                      <a:pt x="2700" y="2345"/>
                      <a:pt x="2577" y="2516"/>
                    </a:cubicBezTo>
                    <a:cubicBezTo>
                      <a:pt x="2572" y="2523"/>
                      <a:pt x="2564" y="2527"/>
                      <a:pt x="2555" y="252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4" name="Google Shape;524;p33"/>
              <p:cNvSpPr/>
              <p:nvPr/>
            </p:nvSpPr>
            <p:spPr>
              <a:xfrm>
                <a:off x="9676579" y="2754675"/>
                <a:ext cx="400137" cy="686658"/>
              </a:xfrm>
              <a:custGeom>
                <a:avLst/>
                <a:gdLst/>
                <a:ahLst/>
                <a:cxnLst/>
                <a:rect l="l" t="t" r="r" b="b"/>
                <a:pathLst>
                  <a:path w="715" h="1226" extrusionOk="0">
                    <a:moveTo>
                      <a:pt x="575" y="0"/>
                    </a:moveTo>
                    <a:cubicBezTo>
                      <a:pt x="575" y="0"/>
                      <a:pt x="54" y="370"/>
                      <a:pt x="0" y="1211"/>
                    </a:cubicBezTo>
                    <a:lnTo>
                      <a:pt x="404" y="1225"/>
                    </a:lnTo>
                    <a:lnTo>
                      <a:pt x="714" y="156"/>
                    </a:lnTo>
                    <a:lnTo>
                      <a:pt x="575" y="0"/>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5" name="Google Shape;525;p33"/>
              <p:cNvSpPr/>
              <p:nvPr/>
            </p:nvSpPr>
            <p:spPr>
              <a:xfrm>
                <a:off x="7848792" y="2638586"/>
                <a:ext cx="3467848" cy="1486930"/>
              </a:xfrm>
              <a:custGeom>
                <a:avLst/>
                <a:gdLst/>
                <a:ahLst/>
                <a:cxnLst/>
                <a:rect l="l" t="t" r="r" b="b"/>
                <a:pathLst>
                  <a:path w="6193" h="2654" extrusionOk="0">
                    <a:moveTo>
                      <a:pt x="6192" y="1377"/>
                    </a:moveTo>
                    <a:cubicBezTo>
                      <a:pt x="5856" y="1176"/>
                      <a:pt x="2930" y="80"/>
                      <a:pt x="2590" y="61"/>
                    </a:cubicBezTo>
                    <a:cubicBezTo>
                      <a:pt x="2367" y="49"/>
                      <a:pt x="2156" y="0"/>
                      <a:pt x="1941" y="35"/>
                    </a:cubicBezTo>
                    <a:cubicBezTo>
                      <a:pt x="1773" y="63"/>
                      <a:pt x="1596" y="28"/>
                      <a:pt x="1429" y="24"/>
                    </a:cubicBezTo>
                    <a:cubicBezTo>
                      <a:pt x="1299" y="21"/>
                      <a:pt x="1121" y="21"/>
                      <a:pt x="1017" y="120"/>
                    </a:cubicBezTo>
                    <a:cubicBezTo>
                      <a:pt x="875" y="255"/>
                      <a:pt x="1059" y="339"/>
                      <a:pt x="1179" y="373"/>
                    </a:cubicBezTo>
                    <a:cubicBezTo>
                      <a:pt x="1230" y="387"/>
                      <a:pt x="1840" y="543"/>
                      <a:pt x="1788" y="604"/>
                    </a:cubicBezTo>
                    <a:cubicBezTo>
                      <a:pt x="1788" y="604"/>
                      <a:pt x="1538" y="891"/>
                      <a:pt x="1245" y="934"/>
                    </a:cubicBezTo>
                    <a:cubicBezTo>
                      <a:pt x="951" y="977"/>
                      <a:pt x="697" y="910"/>
                      <a:pt x="428" y="941"/>
                    </a:cubicBezTo>
                    <a:cubicBezTo>
                      <a:pt x="160" y="972"/>
                      <a:pt x="0" y="1078"/>
                      <a:pt x="119" y="1191"/>
                    </a:cubicBezTo>
                    <a:cubicBezTo>
                      <a:pt x="119" y="1191"/>
                      <a:pt x="56" y="1250"/>
                      <a:pt x="225" y="1351"/>
                    </a:cubicBezTo>
                    <a:cubicBezTo>
                      <a:pt x="393" y="1452"/>
                      <a:pt x="1074" y="1539"/>
                      <a:pt x="1379" y="1521"/>
                    </a:cubicBezTo>
                    <a:cubicBezTo>
                      <a:pt x="1684" y="1503"/>
                      <a:pt x="2086" y="1500"/>
                      <a:pt x="2320" y="1395"/>
                    </a:cubicBezTo>
                    <a:cubicBezTo>
                      <a:pt x="2852" y="1156"/>
                      <a:pt x="3041" y="1239"/>
                      <a:pt x="3199" y="1279"/>
                    </a:cubicBezTo>
                    <a:cubicBezTo>
                      <a:pt x="3356" y="1319"/>
                      <a:pt x="5628" y="2653"/>
                      <a:pt x="5629" y="2617"/>
                    </a:cubicBezTo>
                    <a:cubicBezTo>
                      <a:pt x="5629" y="2580"/>
                      <a:pt x="6192" y="1377"/>
                      <a:pt x="6192" y="1377"/>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6" name="Google Shape;526;p33"/>
              <p:cNvSpPr/>
              <p:nvPr/>
            </p:nvSpPr>
            <p:spPr>
              <a:xfrm>
                <a:off x="7920420" y="3206683"/>
                <a:ext cx="155608" cy="125969"/>
              </a:xfrm>
              <a:custGeom>
                <a:avLst/>
                <a:gdLst/>
                <a:ahLst/>
                <a:cxnLst/>
                <a:rect l="l" t="t" r="r" b="b"/>
                <a:pathLst>
                  <a:path w="276" h="226" extrusionOk="0">
                    <a:moveTo>
                      <a:pt x="247" y="31"/>
                    </a:moveTo>
                    <a:cubicBezTo>
                      <a:pt x="247" y="31"/>
                      <a:pt x="275" y="161"/>
                      <a:pt x="231" y="225"/>
                    </a:cubicBezTo>
                    <a:cubicBezTo>
                      <a:pt x="231" y="225"/>
                      <a:pt x="0" y="188"/>
                      <a:pt x="18" y="94"/>
                    </a:cubicBezTo>
                    <a:cubicBezTo>
                      <a:pt x="37" y="0"/>
                      <a:pt x="247" y="31"/>
                      <a:pt x="247" y="31"/>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7" name="Google Shape;527;p33"/>
              <p:cNvSpPr/>
              <p:nvPr/>
            </p:nvSpPr>
            <p:spPr>
              <a:xfrm>
                <a:off x="7908071" y="3298072"/>
                <a:ext cx="748406" cy="121028"/>
              </a:xfrm>
              <a:custGeom>
                <a:avLst/>
                <a:gdLst/>
                <a:ahLst/>
                <a:cxnLst/>
                <a:rect l="l" t="t" r="r" b="b"/>
                <a:pathLst>
                  <a:path w="1337" h="217" extrusionOk="0">
                    <a:moveTo>
                      <a:pt x="964" y="183"/>
                    </a:moveTo>
                    <a:cubicBezTo>
                      <a:pt x="297" y="183"/>
                      <a:pt x="12" y="25"/>
                      <a:pt x="8" y="23"/>
                    </a:cubicBezTo>
                    <a:cubicBezTo>
                      <a:pt x="2" y="20"/>
                      <a:pt x="0" y="13"/>
                      <a:pt x="3" y="7"/>
                    </a:cubicBezTo>
                    <a:cubicBezTo>
                      <a:pt x="6" y="1"/>
                      <a:pt x="14" y="0"/>
                      <a:pt x="19" y="2"/>
                    </a:cubicBezTo>
                    <a:cubicBezTo>
                      <a:pt x="23" y="4"/>
                      <a:pt x="405" y="216"/>
                      <a:pt x="1323" y="145"/>
                    </a:cubicBezTo>
                    <a:cubicBezTo>
                      <a:pt x="1329" y="144"/>
                      <a:pt x="1335" y="150"/>
                      <a:pt x="1335" y="157"/>
                    </a:cubicBezTo>
                    <a:cubicBezTo>
                      <a:pt x="1336" y="163"/>
                      <a:pt x="1330" y="169"/>
                      <a:pt x="1324" y="169"/>
                    </a:cubicBezTo>
                    <a:cubicBezTo>
                      <a:pt x="1194" y="180"/>
                      <a:pt x="1073" y="183"/>
                      <a:pt x="964" y="183"/>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8" name="Google Shape;528;p33"/>
              <p:cNvSpPr/>
              <p:nvPr/>
            </p:nvSpPr>
            <p:spPr>
              <a:xfrm>
                <a:off x="8654006" y="2707746"/>
                <a:ext cx="34580" cy="116089"/>
              </a:xfrm>
              <a:custGeom>
                <a:avLst/>
                <a:gdLst/>
                <a:ahLst/>
                <a:cxnLst/>
                <a:rect l="l" t="t" r="r" b="b"/>
                <a:pathLst>
                  <a:path w="60" h="207" extrusionOk="0">
                    <a:moveTo>
                      <a:pt x="10" y="206"/>
                    </a:moveTo>
                    <a:cubicBezTo>
                      <a:pt x="9" y="206"/>
                      <a:pt x="7" y="206"/>
                      <a:pt x="6" y="205"/>
                    </a:cubicBezTo>
                    <a:cubicBezTo>
                      <a:pt x="2" y="203"/>
                      <a:pt x="0" y="198"/>
                      <a:pt x="3" y="194"/>
                    </a:cubicBezTo>
                    <a:cubicBezTo>
                      <a:pt x="43" y="121"/>
                      <a:pt x="17" y="11"/>
                      <a:pt x="17" y="10"/>
                    </a:cubicBezTo>
                    <a:cubicBezTo>
                      <a:pt x="16" y="7"/>
                      <a:pt x="19" y="2"/>
                      <a:pt x="23" y="1"/>
                    </a:cubicBezTo>
                    <a:cubicBezTo>
                      <a:pt x="27" y="0"/>
                      <a:pt x="32" y="3"/>
                      <a:pt x="33" y="7"/>
                    </a:cubicBezTo>
                    <a:cubicBezTo>
                      <a:pt x="34" y="11"/>
                      <a:pt x="59" y="123"/>
                      <a:pt x="16" y="202"/>
                    </a:cubicBezTo>
                    <a:cubicBezTo>
                      <a:pt x="15" y="205"/>
                      <a:pt x="13" y="206"/>
                      <a:pt x="10" y="206"/>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29" name="Google Shape;529;p33"/>
              <p:cNvSpPr/>
              <p:nvPr/>
            </p:nvSpPr>
            <p:spPr>
              <a:xfrm>
                <a:off x="8266218" y="3265963"/>
                <a:ext cx="37049" cy="96329"/>
              </a:xfrm>
              <a:custGeom>
                <a:avLst/>
                <a:gdLst/>
                <a:ahLst/>
                <a:cxnLst/>
                <a:rect l="l" t="t" r="r" b="b"/>
                <a:pathLst>
                  <a:path w="68" h="173" extrusionOk="0">
                    <a:moveTo>
                      <a:pt x="9" y="171"/>
                    </a:moveTo>
                    <a:cubicBezTo>
                      <a:pt x="8" y="171"/>
                      <a:pt x="7" y="172"/>
                      <a:pt x="5" y="170"/>
                    </a:cubicBezTo>
                    <a:cubicBezTo>
                      <a:pt x="2" y="169"/>
                      <a:pt x="0" y="163"/>
                      <a:pt x="2" y="159"/>
                    </a:cubicBezTo>
                    <a:cubicBezTo>
                      <a:pt x="48" y="61"/>
                      <a:pt x="17" y="15"/>
                      <a:pt x="17" y="15"/>
                    </a:cubicBezTo>
                    <a:cubicBezTo>
                      <a:pt x="14" y="11"/>
                      <a:pt x="15" y="6"/>
                      <a:pt x="19" y="3"/>
                    </a:cubicBezTo>
                    <a:cubicBezTo>
                      <a:pt x="22" y="0"/>
                      <a:pt x="27" y="1"/>
                      <a:pt x="30" y="5"/>
                    </a:cubicBezTo>
                    <a:cubicBezTo>
                      <a:pt x="32" y="7"/>
                      <a:pt x="67" y="58"/>
                      <a:pt x="17" y="166"/>
                    </a:cubicBezTo>
                    <a:cubicBezTo>
                      <a:pt x="15" y="170"/>
                      <a:pt x="12" y="171"/>
                      <a:pt x="9" y="171"/>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0" name="Google Shape;530;p33"/>
              <p:cNvSpPr/>
              <p:nvPr/>
            </p:nvSpPr>
            <p:spPr>
              <a:xfrm>
                <a:off x="8409477" y="2675635"/>
                <a:ext cx="175368" cy="145729"/>
              </a:xfrm>
              <a:custGeom>
                <a:avLst/>
                <a:gdLst/>
                <a:ahLst/>
                <a:cxnLst/>
                <a:rect l="l" t="t" r="r" b="b"/>
                <a:pathLst>
                  <a:path w="312" h="259" extrusionOk="0">
                    <a:moveTo>
                      <a:pt x="296" y="25"/>
                    </a:moveTo>
                    <a:cubicBezTo>
                      <a:pt x="287" y="0"/>
                      <a:pt x="57" y="22"/>
                      <a:pt x="29" y="128"/>
                    </a:cubicBezTo>
                    <a:cubicBezTo>
                      <a:pt x="0" y="235"/>
                      <a:pt x="256" y="249"/>
                      <a:pt x="261" y="253"/>
                    </a:cubicBezTo>
                    <a:cubicBezTo>
                      <a:pt x="266" y="258"/>
                      <a:pt x="311" y="65"/>
                      <a:pt x="296" y="2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1" name="Google Shape;531;p33"/>
              <p:cNvSpPr/>
              <p:nvPr/>
            </p:nvSpPr>
            <p:spPr>
              <a:xfrm>
                <a:off x="7922891" y="3352411"/>
                <a:ext cx="93859" cy="56809"/>
              </a:xfrm>
              <a:custGeom>
                <a:avLst/>
                <a:gdLst/>
                <a:ahLst/>
                <a:cxnLst/>
                <a:rect l="l" t="t" r="r" b="b"/>
                <a:pathLst>
                  <a:path w="167" h="102" extrusionOk="0">
                    <a:moveTo>
                      <a:pt x="0" y="4"/>
                    </a:moveTo>
                    <a:cubicBezTo>
                      <a:pt x="0" y="4"/>
                      <a:pt x="93" y="0"/>
                      <a:pt x="163" y="65"/>
                    </a:cubicBezTo>
                    <a:cubicBezTo>
                      <a:pt x="163" y="65"/>
                      <a:pt x="166" y="84"/>
                      <a:pt x="142" y="101"/>
                    </a:cubicBezTo>
                    <a:cubicBezTo>
                      <a:pt x="142" y="101"/>
                      <a:pt x="26" y="54"/>
                      <a:pt x="0" y="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2" name="Google Shape;532;p33"/>
              <p:cNvSpPr/>
              <p:nvPr/>
            </p:nvSpPr>
            <p:spPr>
              <a:xfrm>
                <a:off x="8997333" y="3238792"/>
                <a:ext cx="56809" cy="118560"/>
              </a:xfrm>
              <a:custGeom>
                <a:avLst/>
                <a:gdLst/>
                <a:ahLst/>
                <a:cxnLst/>
                <a:rect l="l" t="t" r="r" b="b"/>
                <a:pathLst>
                  <a:path w="101" h="213" extrusionOk="0">
                    <a:moveTo>
                      <a:pt x="60" y="212"/>
                    </a:moveTo>
                    <a:cubicBezTo>
                      <a:pt x="59" y="212"/>
                      <a:pt x="58" y="212"/>
                      <a:pt x="57" y="212"/>
                    </a:cubicBezTo>
                    <a:cubicBezTo>
                      <a:pt x="53" y="210"/>
                      <a:pt x="50" y="206"/>
                      <a:pt x="52" y="202"/>
                    </a:cubicBezTo>
                    <a:cubicBezTo>
                      <a:pt x="81" y="121"/>
                      <a:pt x="3" y="15"/>
                      <a:pt x="3" y="14"/>
                    </a:cubicBezTo>
                    <a:cubicBezTo>
                      <a:pt x="0" y="10"/>
                      <a:pt x="1" y="5"/>
                      <a:pt x="4" y="3"/>
                    </a:cubicBezTo>
                    <a:cubicBezTo>
                      <a:pt x="8" y="0"/>
                      <a:pt x="13" y="1"/>
                      <a:pt x="16" y="4"/>
                    </a:cubicBezTo>
                    <a:cubicBezTo>
                      <a:pt x="20" y="9"/>
                      <a:pt x="100" y="119"/>
                      <a:pt x="68" y="207"/>
                    </a:cubicBezTo>
                    <a:cubicBezTo>
                      <a:pt x="65" y="209"/>
                      <a:pt x="63" y="212"/>
                      <a:pt x="60" y="212"/>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3" name="Google Shape;533;p33"/>
              <p:cNvSpPr/>
              <p:nvPr/>
            </p:nvSpPr>
            <p:spPr>
              <a:xfrm>
                <a:off x="8826905" y="3041193"/>
                <a:ext cx="2316856" cy="1084321"/>
              </a:xfrm>
              <a:custGeom>
                <a:avLst/>
                <a:gdLst/>
                <a:ahLst/>
                <a:cxnLst/>
                <a:rect l="l" t="t" r="r" b="b"/>
                <a:pathLst>
                  <a:path w="4138" h="1935" extrusionOk="0">
                    <a:moveTo>
                      <a:pt x="4137" y="1321"/>
                    </a:moveTo>
                    <a:cubicBezTo>
                      <a:pt x="4024" y="1572"/>
                      <a:pt x="3881" y="1883"/>
                      <a:pt x="3881" y="1898"/>
                    </a:cubicBezTo>
                    <a:cubicBezTo>
                      <a:pt x="3880" y="1934"/>
                      <a:pt x="1609" y="600"/>
                      <a:pt x="1451" y="560"/>
                    </a:cubicBezTo>
                    <a:cubicBezTo>
                      <a:pt x="1293" y="520"/>
                      <a:pt x="1104" y="437"/>
                      <a:pt x="572" y="676"/>
                    </a:cubicBezTo>
                    <a:cubicBezTo>
                      <a:pt x="426" y="741"/>
                      <a:pt x="213" y="768"/>
                      <a:pt x="0" y="782"/>
                    </a:cubicBezTo>
                    <a:cubicBezTo>
                      <a:pt x="228" y="733"/>
                      <a:pt x="510" y="644"/>
                      <a:pt x="746" y="487"/>
                    </a:cubicBezTo>
                    <a:cubicBezTo>
                      <a:pt x="1233" y="161"/>
                      <a:pt x="1470" y="474"/>
                      <a:pt x="1552" y="365"/>
                    </a:cubicBezTo>
                    <a:cubicBezTo>
                      <a:pt x="1634" y="258"/>
                      <a:pt x="1612" y="0"/>
                      <a:pt x="1612" y="0"/>
                    </a:cubicBezTo>
                    <a:cubicBezTo>
                      <a:pt x="1612" y="0"/>
                      <a:pt x="1693" y="232"/>
                      <a:pt x="1662" y="439"/>
                    </a:cubicBezTo>
                    <a:cubicBezTo>
                      <a:pt x="1637" y="614"/>
                      <a:pt x="3807" y="1248"/>
                      <a:pt x="4137" y="1321"/>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4" name="Google Shape;534;p33"/>
              <p:cNvSpPr/>
              <p:nvPr/>
            </p:nvSpPr>
            <p:spPr>
              <a:xfrm>
                <a:off x="9661759" y="2843594"/>
                <a:ext cx="412487" cy="600206"/>
              </a:xfrm>
              <a:custGeom>
                <a:avLst/>
                <a:gdLst/>
                <a:ahLst/>
                <a:cxnLst/>
                <a:rect l="l" t="t" r="r" b="b"/>
                <a:pathLst>
                  <a:path w="738" h="1070" extrusionOk="0">
                    <a:moveTo>
                      <a:pt x="360" y="0"/>
                    </a:moveTo>
                    <a:lnTo>
                      <a:pt x="0" y="953"/>
                    </a:lnTo>
                    <a:lnTo>
                      <a:pt x="246" y="1069"/>
                    </a:lnTo>
                    <a:lnTo>
                      <a:pt x="737" y="108"/>
                    </a:lnTo>
                    <a:lnTo>
                      <a:pt x="360" y="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5" name="Google Shape;535;p33"/>
              <p:cNvSpPr/>
              <p:nvPr/>
            </p:nvSpPr>
            <p:spPr>
              <a:xfrm>
                <a:off x="8841725" y="2954744"/>
                <a:ext cx="158079" cy="34580"/>
              </a:xfrm>
              <a:custGeom>
                <a:avLst/>
                <a:gdLst/>
                <a:ahLst/>
                <a:cxnLst/>
                <a:rect l="l" t="t" r="r" b="b"/>
                <a:pathLst>
                  <a:path w="281" h="60" extrusionOk="0">
                    <a:moveTo>
                      <a:pt x="62" y="59"/>
                    </a:moveTo>
                    <a:cubicBezTo>
                      <a:pt x="24" y="59"/>
                      <a:pt x="11" y="52"/>
                      <a:pt x="8" y="52"/>
                    </a:cubicBezTo>
                    <a:cubicBezTo>
                      <a:pt x="2" y="49"/>
                      <a:pt x="0" y="40"/>
                      <a:pt x="3" y="35"/>
                    </a:cubicBezTo>
                    <a:cubicBezTo>
                      <a:pt x="6" y="29"/>
                      <a:pt x="14" y="28"/>
                      <a:pt x="20" y="31"/>
                    </a:cubicBezTo>
                    <a:cubicBezTo>
                      <a:pt x="21" y="31"/>
                      <a:pt x="72" y="52"/>
                      <a:pt x="263" y="2"/>
                    </a:cubicBezTo>
                    <a:cubicBezTo>
                      <a:pt x="270" y="0"/>
                      <a:pt x="277" y="4"/>
                      <a:pt x="278" y="11"/>
                    </a:cubicBezTo>
                    <a:cubicBezTo>
                      <a:pt x="280" y="17"/>
                      <a:pt x="276" y="24"/>
                      <a:pt x="269" y="25"/>
                    </a:cubicBezTo>
                    <a:cubicBezTo>
                      <a:pt x="166" y="52"/>
                      <a:pt x="101" y="59"/>
                      <a:pt x="62" y="59"/>
                    </a:cubicBezTo>
                  </a:path>
                </a:pathLst>
              </a:custGeom>
              <a:solidFill>
                <a:srgbClr val="733A3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6" name="Google Shape;536;p33"/>
              <p:cNvSpPr/>
              <p:nvPr/>
            </p:nvSpPr>
            <p:spPr>
              <a:xfrm>
                <a:off x="9676579" y="2754675"/>
                <a:ext cx="1921643" cy="1531387"/>
              </a:xfrm>
              <a:custGeom>
                <a:avLst/>
                <a:gdLst/>
                <a:ahLst/>
                <a:cxnLst/>
                <a:rect l="l" t="t" r="r" b="b"/>
                <a:pathLst>
                  <a:path w="3431" h="2736" extrusionOk="0">
                    <a:moveTo>
                      <a:pt x="575" y="0"/>
                    </a:moveTo>
                    <a:cubicBezTo>
                      <a:pt x="575" y="0"/>
                      <a:pt x="434" y="971"/>
                      <a:pt x="0" y="1211"/>
                    </a:cubicBezTo>
                    <a:cubicBezTo>
                      <a:pt x="0" y="1211"/>
                      <a:pt x="2133" y="2577"/>
                      <a:pt x="2438" y="2735"/>
                    </a:cubicBezTo>
                    <a:lnTo>
                      <a:pt x="3430" y="798"/>
                    </a:lnTo>
                    <a:cubicBezTo>
                      <a:pt x="3429" y="798"/>
                      <a:pt x="1653" y="281"/>
                      <a:pt x="575" y="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7" name="Google Shape;537;p33"/>
              <p:cNvSpPr/>
              <p:nvPr/>
            </p:nvSpPr>
            <p:spPr>
              <a:xfrm>
                <a:off x="9676579" y="3320302"/>
                <a:ext cx="1704290" cy="968237"/>
              </a:xfrm>
              <a:custGeom>
                <a:avLst/>
                <a:gdLst/>
                <a:ahLst/>
                <a:cxnLst/>
                <a:rect l="l" t="t" r="r" b="b"/>
                <a:pathLst>
                  <a:path w="3044" h="1728" extrusionOk="0">
                    <a:moveTo>
                      <a:pt x="3043" y="544"/>
                    </a:moveTo>
                    <a:lnTo>
                      <a:pt x="2438" y="1727"/>
                    </a:lnTo>
                    <a:cubicBezTo>
                      <a:pt x="2134" y="1569"/>
                      <a:pt x="0" y="203"/>
                      <a:pt x="0" y="203"/>
                    </a:cubicBezTo>
                    <a:cubicBezTo>
                      <a:pt x="83" y="158"/>
                      <a:pt x="155" y="85"/>
                      <a:pt x="218" y="0"/>
                    </a:cubicBezTo>
                    <a:cubicBezTo>
                      <a:pt x="389" y="129"/>
                      <a:pt x="884" y="443"/>
                      <a:pt x="1812" y="573"/>
                    </a:cubicBezTo>
                    <a:cubicBezTo>
                      <a:pt x="2458" y="663"/>
                      <a:pt x="2835" y="610"/>
                      <a:pt x="3043" y="544"/>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8" name="Google Shape;538;p33"/>
              <p:cNvSpPr/>
              <p:nvPr/>
            </p:nvSpPr>
            <p:spPr>
              <a:xfrm>
                <a:off x="7658602" y="2851005"/>
                <a:ext cx="1822847" cy="738525"/>
              </a:xfrm>
              <a:custGeom>
                <a:avLst/>
                <a:gdLst/>
                <a:ahLst/>
                <a:cxnLst/>
                <a:rect l="l" t="t" r="r" b="b"/>
                <a:pathLst>
                  <a:path w="3256" h="1319" extrusionOk="0">
                    <a:moveTo>
                      <a:pt x="2253" y="1318"/>
                    </a:moveTo>
                    <a:cubicBezTo>
                      <a:pt x="1947" y="1318"/>
                      <a:pt x="1623" y="1233"/>
                      <a:pt x="1287" y="1065"/>
                    </a:cubicBezTo>
                    <a:cubicBezTo>
                      <a:pt x="861" y="853"/>
                      <a:pt x="431" y="511"/>
                      <a:pt x="10" y="49"/>
                    </a:cubicBezTo>
                    <a:cubicBezTo>
                      <a:pt x="0" y="37"/>
                      <a:pt x="0" y="21"/>
                      <a:pt x="12" y="11"/>
                    </a:cubicBezTo>
                    <a:cubicBezTo>
                      <a:pt x="23" y="0"/>
                      <a:pt x="40" y="1"/>
                      <a:pt x="50" y="13"/>
                    </a:cubicBezTo>
                    <a:cubicBezTo>
                      <a:pt x="466" y="470"/>
                      <a:pt x="891" y="808"/>
                      <a:pt x="1311" y="1018"/>
                    </a:cubicBezTo>
                    <a:cubicBezTo>
                      <a:pt x="1673" y="1199"/>
                      <a:pt x="2021" y="1280"/>
                      <a:pt x="2346" y="1261"/>
                    </a:cubicBezTo>
                    <a:cubicBezTo>
                      <a:pt x="2713" y="1239"/>
                      <a:pt x="3024" y="1084"/>
                      <a:pt x="3202" y="836"/>
                    </a:cubicBezTo>
                    <a:cubicBezTo>
                      <a:pt x="3211" y="823"/>
                      <a:pt x="3227" y="820"/>
                      <a:pt x="3239" y="829"/>
                    </a:cubicBezTo>
                    <a:cubicBezTo>
                      <a:pt x="3250" y="838"/>
                      <a:pt x="3255" y="855"/>
                      <a:pt x="3246" y="865"/>
                    </a:cubicBezTo>
                    <a:cubicBezTo>
                      <a:pt x="3058" y="1128"/>
                      <a:pt x="2732" y="1292"/>
                      <a:pt x="2350" y="1314"/>
                    </a:cubicBezTo>
                    <a:cubicBezTo>
                      <a:pt x="2317" y="1317"/>
                      <a:pt x="2285" y="1318"/>
                      <a:pt x="2253" y="131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9" name="Google Shape;539;p33"/>
              <p:cNvSpPr/>
              <p:nvPr/>
            </p:nvSpPr>
            <p:spPr>
              <a:xfrm>
                <a:off x="7621553" y="2813954"/>
                <a:ext cx="113619" cy="111149"/>
              </a:xfrm>
              <a:custGeom>
                <a:avLst/>
                <a:gdLst/>
                <a:ahLst/>
                <a:cxnLst/>
                <a:rect l="l" t="t" r="r" b="b"/>
                <a:pathLst>
                  <a:path w="204" h="197" extrusionOk="0">
                    <a:moveTo>
                      <a:pt x="134" y="134"/>
                    </a:moveTo>
                    <a:lnTo>
                      <a:pt x="65" y="196"/>
                    </a:lnTo>
                    <a:lnTo>
                      <a:pt x="0" y="124"/>
                    </a:lnTo>
                    <a:lnTo>
                      <a:pt x="138" y="0"/>
                    </a:lnTo>
                    <a:lnTo>
                      <a:pt x="203" y="72"/>
                    </a:lnTo>
                    <a:lnTo>
                      <a:pt x="134" y="13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0" name="Google Shape;540;p33"/>
              <p:cNvSpPr/>
              <p:nvPr/>
            </p:nvSpPr>
            <p:spPr>
              <a:xfrm>
                <a:off x="7339975" y="2515087"/>
                <a:ext cx="412486" cy="412486"/>
              </a:xfrm>
              <a:custGeom>
                <a:avLst/>
                <a:gdLst/>
                <a:ahLst/>
                <a:cxnLst/>
                <a:rect l="l" t="t" r="r" b="b"/>
                <a:pathLst>
                  <a:path w="737" h="737" extrusionOk="0">
                    <a:moveTo>
                      <a:pt x="474" y="22"/>
                    </a:moveTo>
                    <a:cubicBezTo>
                      <a:pt x="537" y="41"/>
                      <a:pt x="587" y="72"/>
                      <a:pt x="633" y="121"/>
                    </a:cubicBezTo>
                    <a:cubicBezTo>
                      <a:pt x="678" y="170"/>
                      <a:pt x="706" y="221"/>
                      <a:pt x="721" y="286"/>
                    </a:cubicBezTo>
                    <a:cubicBezTo>
                      <a:pt x="736" y="351"/>
                      <a:pt x="733" y="409"/>
                      <a:pt x="714" y="473"/>
                    </a:cubicBezTo>
                    <a:cubicBezTo>
                      <a:pt x="694" y="536"/>
                      <a:pt x="663" y="586"/>
                      <a:pt x="615" y="632"/>
                    </a:cubicBezTo>
                    <a:cubicBezTo>
                      <a:pt x="566" y="677"/>
                      <a:pt x="515" y="706"/>
                      <a:pt x="450" y="721"/>
                    </a:cubicBezTo>
                    <a:cubicBezTo>
                      <a:pt x="385" y="736"/>
                      <a:pt x="326" y="733"/>
                      <a:pt x="263" y="714"/>
                    </a:cubicBezTo>
                    <a:cubicBezTo>
                      <a:pt x="199" y="694"/>
                      <a:pt x="149" y="664"/>
                      <a:pt x="104" y="615"/>
                    </a:cubicBezTo>
                    <a:cubicBezTo>
                      <a:pt x="58" y="566"/>
                      <a:pt x="31" y="515"/>
                      <a:pt x="15" y="450"/>
                    </a:cubicBezTo>
                    <a:cubicBezTo>
                      <a:pt x="0" y="385"/>
                      <a:pt x="2" y="326"/>
                      <a:pt x="22" y="263"/>
                    </a:cubicBezTo>
                    <a:cubicBezTo>
                      <a:pt x="41" y="199"/>
                      <a:pt x="72" y="149"/>
                      <a:pt x="121" y="104"/>
                    </a:cubicBezTo>
                    <a:cubicBezTo>
                      <a:pt x="170" y="58"/>
                      <a:pt x="221" y="30"/>
                      <a:pt x="286" y="15"/>
                    </a:cubicBezTo>
                    <a:cubicBezTo>
                      <a:pt x="351" y="0"/>
                      <a:pt x="410" y="2"/>
                      <a:pt x="474" y="22"/>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1" name="Google Shape;541;p33"/>
              <p:cNvSpPr/>
              <p:nvPr/>
            </p:nvSpPr>
            <p:spPr>
              <a:xfrm>
                <a:off x="7374555" y="2547196"/>
                <a:ext cx="345798" cy="345798"/>
              </a:xfrm>
              <a:custGeom>
                <a:avLst/>
                <a:gdLst/>
                <a:ahLst/>
                <a:cxnLst/>
                <a:rect l="l" t="t" r="r" b="b"/>
                <a:pathLst>
                  <a:path w="619" h="619" extrusionOk="0">
                    <a:moveTo>
                      <a:pt x="516" y="125"/>
                    </a:moveTo>
                    <a:cubicBezTo>
                      <a:pt x="618" y="239"/>
                      <a:pt x="608" y="415"/>
                      <a:pt x="494" y="517"/>
                    </a:cubicBezTo>
                    <a:cubicBezTo>
                      <a:pt x="379" y="618"/>
                      <a:pt x="204" y="610"/>
                      <a:pt x="102" y="496"/>
                    </a:cubicBezTo>
                    <a:cubicBezTo>
                      <a:pt x="0" y="381"/>
                      <a:pt x="9" y="205"/>
                      <a:pt x="124" y="103"/>
                    </a:cubicBezTo>
                    <a:cubicBezTo>
                      <a:pt x="238" y="0"/>
                      <a:pt x="413" y="11"/>
                      <a:pt x="516" y="12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2" name="Google Shape;542;p33"/>
              <p:cNvSpPr/>
              <p:nvPr/>
            </p:nvSpPr>
            <p:spPr>
              <a:xfrm>
                <a:off x="7527694" y="2697866"/>
                <a:ext cx="39520" cy="39520"/>
              </a:xfrm>
              <a:custGeom>
                <a:avLst/>
                <a:gdLst/>
                <a:ahLst/>
                <a:cxnLst/>
                <a:rect l="l" t="t" r="r" b="b"/>
                <a:pathLst>
                  <a:path w="72" h="72" extrusionOk="0">
                    <a:moveTo>
                      <a:pt x="59" y="15"/>
                    </a:moveTo>
                    <a:cubicBezTo>
                      <a:pt x="71" y="28"/>
                      <a:pt x="70" y="48"/>
                      <a:pt x="56" y="60"/>
                    </a:cubicBezTo>
                    <a:cubicBezTo>
                      <a:pt x="43" y="71"/>
                      <a:pt x="23" y="70"/>
                      <a:pt x="12" y="57"/>
                    </a:cubicBezTo>
                    <a:cubicBezTo>
                      <a:pt x="0" y="44"/>
                      <a:pt x="0" y="23"/>
                      <a:pt x="14" y="12"/>
                    </a:cubicBezTo>
                    <a:cubicBezTo>
                      <a:pt x="27" y="0"/>
                      <a:pt x="48" y="2"/>
                      <a:pt x="59" y="15"/>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3" name="Google Shape;543;p33"/>
              <p:cNvSpPr/>
              <p:nvPr/>
            </p:nvSpPr>
            <p:spPr>
              <a:xfrm>
                <a:off x="7468414" y="2631175"/>
                <a:ext cx="83979" cy="91389"/>
              </a:xfrm>
              <a:custGeom>
                <a:avLst/>
                <a:gdLst/>
                <a:ahLst/>
                <a:cxnLst/>
                <a:rect l="l" t="t" r="r" b="b"/>
                <a:pathLst>
                  <a:path w="151" h="165" extrusionOk="0">
                    <a:moveTo>
                      <a:pt x="0" y="0"/>
                    </a:moveTo>
                    <a:lnTo>
                      <a:pt x="121" y="164"/>
                    </a:lnTo>
                    <a:lnTo>
                      <a:pt x="150" y="139"/>
                    </a:lnTo>
                    <a:lnTo>
                      <a:pt x="0" y="0"/>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4" name="Google Shape;544;p33"/>
              <p:cNvSpPr/>
              <p:nvPr/>
            </p:nvSpPr>
            <p:spPr>
              <a:xfrm>
                <a:off x="7438774" y="2791725"/>
                <a:ext cx="22229" cy="22229"/>
              </a:xfrm>
              <a:custGeom>
                <a:avLst/>
                <a:gdLst/>
                <a:ahLst/>
                <a:cxnLst/>
                <a:rect l="l" t="t" r="r" b="b"/>
                <a:pathLst>
                  <a:path w="41" h="38" extrusionOk="0">
                    <a:moveTo>
                      <a:pt x="24" y="23"/>
                    </a:moveTo>
                    <a:lnTo>
                      <a:pt x="8" y="37"/>
                    </a:lnTo>
                    <a:lnTo>
                      <a:pt x="0" y="29"/>
                    </a:lnTo>
                    <a:lnTo>
                      <a:pt x="32" y="0"/>
                    </a:lnTo>
                    <a:lnTo>
                      <a:pt x="40" y="9"/>
                    </a:lnTo>
                    <a:lnTo>
                      <a:pt x="24" y="2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5" name="Google Shape;545;p33"/>
              <p:cNvSpPr/>
              <p:nvPr/>
            </p:nvSpPr>
            <p:spPr>
              <a:xfrm>
                <a:off x="7414074" y="2762085"/>
                <a:ext cx="24700" cy="17289"/>
              </a:xfrm>
              <a:custGeom>
                <a:avLst/>
                <a:gdLst/>
                <a:ahLst/>
                <a:cxnLst/>
                <a:rect l="l" t="t" r="r" b="b"/>
                <a:pathLst>
                  <a:path w="45" h="29" extrusionOk="0">
                    <a:moveTo>
                      <a:pt x="25" y="19"/>
                    </a:moveTo>
                    <a:lnTo>
                      <a:pt x="5" y="28"/>
                    </a:lnTo>
                    <a:lnTo>
                      <a:pt x="0" y="18"/>
                    </a:lnTo>
                    <a:lnTo>
                      <a:pt x="40" y="0"/>
                    </a:lnTo>
                    <a:lnTo>
                      <a:pt x="44" y="11"/>
                    </a:lnTo>
                    <a:lnTo>
                      <a:pt x="25" y="1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6" name="Google Shape;546;p33"/>
              <p:cNvSpPr/>
              <p:nvPr/>
            </p:nvSpPr>
            <p:spPr>
              <a:xfrm>
                <a:off x="7404195" y="2727506"/>
                <a:ext cx="24700" cy="9880"/>
              </a:xfrm>
              <a:custGeom>
                <a:avLst/>
                <a:gdLst/>
                <a:ahLst/>
                <a:cxnLst/>
                <a:rect l="l" t="t" r="r" b="b"/>
                <a:pathLst>
                  <a:path w="45" h="18" extrusionOk="0">
                    <a:moveTo>
                      <a:pt x="23" y="14"/>
                    </a:moveTo>
                    <a:lnTo>
                      <a:pt x="2" y="17"/>
                    </a:lnTo>
                    <a:lnTo>
                      <a:pt x="0" y="5"/>
                    </a:lnTo>
                    <a:lnTo>
                      <a:pt x="43" y="0"/>
                    </a:lnTo>
                    <a:lnTo>
                      <a:pt x="44" y="11"/>
                    </a:lnTo>
                    <a:lnTo>
                      <a:pt x="23" y="14"/>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7" name="Google Shape;547;p33"/>
              <p:cNvSpPr/>
              <p:nvPr/>
            </p:nvSpPr>
            <p:spPr>
              <a:xfrm>
                <a:off x="7404195" y="2687986"/>
                <a:ext cx="24700" cy="12349"/>
              </a:xfrm>
              <a:custGeom>
                <a:avLst/>
                <a:gdLst/>
                <a:ahLst/>
                <a:cxnLst/>
                <a:rect l="l" t="t" r="r" b="b"/>
                <a:pathLst>
                  <a:path w="45" h="20" extrusionOk="0">
                    <a:moveTo>
                      <a:pt x="43" y="13"/>
                    </a:moveTo>
                    <a:lnTo>
                      <a:pt x="42" y="19"/>
                    </a:lnTo>
                    <a:lnTo>
                      <a:pt x="0" y="11"/>
                    </a:lnTo>
                    <a:lnTo>
                      <a:pt x="2" y="0"/>
                    </a:lnTo>
                    <a:lnTo>
                      <a:pt x="44" y="8"/>
                    </a:lnTo>
                    <a:lnTo>
                      <a:pt x="43" y="1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8" name="Google Shape;548;p33"/>
              <p:cNvSpPr/>
              <p:nvPr/>
            </p:nvSpPr>
            <p:spPr>
              <a:xfrm>
                <a:off x="7416544" y="2648466"/>
                <a:ext cx="24700" cy="17289"/>
              </a:xfrm>
              <a:custGeom>
                <a:avLst/>
                <a:gdLst/>
                <a:ahLst/>
                <a:cxnLst/>
                <a:rect l="l" t="t" r="r" b="b"/>
                <a:pathLst>
                  <a:path w="44" h="31" extrusionOk="0">
                    <a:moveTo>
                      <a:pt x="40" y="25"/>
                    </a:moveTo>
                    <a:lnTo>
                      <a:pt x="38" y="30"/>
                    </a:lnTo>
                    <a:lnTo>
                      <a:pt x="0" y="10"/>
                    </a:lnTo>
                    <a:lnTo>
                      <a:pt x="5" y="0"/>
                    </a:lnTo>
                    <a:lnTo>
                      <a:pt x="43" y="19"/>
                    </a:lnTo>
                    <a:lnTo>
                      <a:pt x="40" y="25"/>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9" name="Google Shape;549;p33"/>
              <p:cNvSpPr/>
              <p:nvPr/>
            </p:nvSpPr>
            <p:spPr>
              <a:xfrm>
                <a:off x="7441244" y="2613886"/>
                <a:ext cx="22229" cy="22229"/>
              </a:xfrm>
              <a:custGeom>
                <a:avLst/>
                <a:gdLst/>
                <a:ahLst/>
                <a:cxnLst/>
                <a:rect l="l" t="t" r="r" b="b"/>
                <a:pathLst>
                  <a:path w="39" h="39" extrusionOk="0">
                    <a:moveTo>
                      <a:pt x="34" y="34"/>
                    </a:moveTo>
                    <a:lnTo>
                      <a:pt x="30" y="38"/>
                    </a:lnTo>
                    <a:lnTo>
                      <a:pt x="0" y="8"/>
                    </a:lnTo>
                    <a:lnTo>
                      <a:pt x="8" y="0"/>
                    </a:lnTo>
                    <a:lnTo>
                      <a:pt x="38" y="30"/>
                    </a:lnTo>
                    <a:lnTo>
                      <a:pt x="34" y="34"/>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0" name="Google Shape;550;p33"/>
              <p:cNvSpPr/>
              <p:nvPr/>
            </p:nvSpPr>
            <p:spPr>
              <a:xfrm>
                <a:off x="7473354" y="2589186"/>
                <a:ext cx="17289" cy="24700"/>
              </a:xfrm>
              <a:custGeom>
                <a:avLst/>
                <a:gdLst/>
                <a:ahLst/>
                <a:cxnLst/>
                <a:rect l="l" t="t" r="r" b="b"/>
                <a:pathLst>
                  <a:path w="31" h="45" extrusionOk="0">
                    <a:moveTo>
                      <a:pt x="25" y="41"/>
                    </a:moveTo>
                    <a:lnTo>
                      <a:pt x="20" y="44"/>
                    </a:lnTo>
                    <a:lnTo>
                      <a:pt x="0" y="6"/>
                    </a:lnTo>
                    <a:lnTo>
                      <a:pt x="10" y="0"/>
                    </a:lnTo>
                    <a:lnTo>
                      <a:pt x="30" y="38"/>
                    </a:lnTo>
                    <a:lnTo>
                      <a:pt x="25" y="41"/>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1" name="Google Shape;551;p33"/>
              <p:cNvSpPr/>
              <p:nvPr/>
            </p:nvSpPr>
            <p:spPr>
              <a:xfrm>
                <a:off x="7515343" y="2576836"/>
                <a:ext cx="12349" cy="24700"/>
              </a:xfrm>
              <a:custGeom>
                <a:avLst/>
                <a:gdLst/>
                <a:ahLst/>
                <a:cxnLst/>
                <a:rect l="l" t="t" r="r" b="b"/>
                <a:pathLst>
                  <a:path w="20" h="45" extrusionOk="0">
                    <a:moveTo>
                      <a:pt x="13" y="43"/>
                    </a:moveTo>
                    <a:lnTo>
                      <a:pt x="8" y="44"/>
                    </a:lnTo>
                    <a:lnTo>
                      <a:pt x="0" y="2"/>
                    </a:lnTo>
                    <a:lnTo>
                      <a:pt x="11" y="0"/>
                    </a:lnTo>
                    <a:lnTo>
                      <a:pt x="19" y="42"/>
                    </a:lnTo>
                    <a:lnTo>
                      <a:pt x="13" y="4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2" name="Google Shape;552;p33"/>
              <p:cNvSpPr/>
              <p:nvPr/>
            </p:nvSpPr>
            <p:spPr>
              <a:xfrm>
                <a:off x="7554863" y="2574366"/>
                <a:ext cx="9880" cy="24700"/>
              </a:xfrm>
              <a:custGeom>
                <a:avLst/>
                <a:gdLst/>
                <a:ahLst/>
                <a:cxnLst/>
                <a:rect l="l" t="t" r="r" b="b"/>
                <a:pathLst>
                  <a:path w="18" h="45" extrusionOk="0">
                    <a:moveTo>
                      <a:pt x="14" y="23"/>
                    </a:moveTo>
                    <a:lnTo>
                      <a:pt x="12" y="44"/>
                    </a:lnTo>
                    <a:lnTo>
                      <a:pt x="0" y="42"/>
                    </a:lnTo>
                    <a:lnTo>
                      <a:pt x="6" y="0"/>
                    </a:lnTo>
                    <a:lnTo>
                      <a:pt x="17" y="1"/>
                    </a:lnTo>
                    <a:lnTo>
                      <a:pt x="14" y="2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3" name="Google Shape;553;p33"/>
              <p:cNvSpPr/>
              <p:nvPr/>
            </p:nvSpPr>
            <p:spPr>
              <a:xfrm>
                <a:off x="7589443" y="2584246"/>
                <a:ext cx="17289" cy="24700"/>
              </a:xfrm>
              <a:custGeom>
                <a:avLst/>
                <a:gdLst/>
                <a:ahLst/>
                <a:cxnLst/>
                <a:rect l="l" t="t" r="r" b="b"/>
                <a:pathLst>
                  <a:path w="29" h="45" extrusionOk="0">
                    <a:moveTo>
                      <a:pt x="19" y="25"/>
                    </a:moveTo>
                    <a:lnTo>
                      <a:pt x="10" y="44"/>
                    </a:lnTo>
                    <a:lnTo>
                      <a:pt x="0" y="40"/>
                    </a:lnTo>
                    <a:lnTo>
                      <a:pt x="18" y="0"/>
                    </a:lnTo>
                    <a:lnTo>
                      <a:pt x="28" y="5"/>
                    </a:lnTo>
                    <a:lnTo>
                      <a:pt x="19" y="25"/>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4" name="Google Shape;554;p33"/>
              <p:cNvSpPr/>
              <p:nvPr/>
            </p:nvSpPr>
            <p:spPr>
              <a:xfrm>
                <a:off x="7619082" y="2606475"/>
                <a:ext cx="22229" cy="22229"/>
              </a:xfrm>
              <a:custGeom>
                <a:avLst/>
                <a:gdLst/>
                <a:ahLst/>
                <a:cxnLst/>
                <a:rect l="l" t="t" r="r" b="b"/>
                <a:pathLst>
                  <a:path w="38" h="40" extrusionOk="0">
                    <a:moveTo>
                      <a:pt x="22" y="23"/>
                    </a:moveTo>
                    <a:lnTo>
                      <a:pt x="8" y="39"/>
                    </a:lnTo>
                    <a:lnTo>
                      <a:pt x="0" y="32"/>
                    </a:lnTo>
                    <a:lnTo>
                      <a:pt x="28" y="0"/>
                    </a:lnTo>
                    <a:lnTo>
                      <a:pt x="37" y="7"/>
                    </a:lnTo>
                    <a:lnTo>
                      <a:pt x="22" y="23"/>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5" name="Google Shape;555;p33"/>
              <p:cNvSpPr/>
              <p:nvPr/>
            </p:nvSpPr>
            <p:spPr>
              <a:xfrm>
                <a:off x="7643782" y="2638586"/>
                <a:ext cx="24700" cy="17289"/>
              </a:xfrm>
              <a:custGeom>
                <a:avLst/>
                <a:gdLst/>
                <a:ahLst/>
                <a:cxnLst/>
                <a:rect l="l" t="t" r="r" b="b"/>
                <a:pathLst>
                  <a:path w="44" h="33" extrusionOk="0">
                    <a:moveTo>
                      <a:pt x="24" y="21"/>
                    </a:moveTo>
                    <a:lnTo>
                      <a:pt x="6" y="32"/>
                    </a:lnTo>
                    <a:lnTo>
                      <a:pt x="0" y="22"/>
                    </a:lnTo>
                    <a:lnTo>
                      <a:pt x="37" y="0"/>
                    </a:lnTo>
                    <a:lnTo>
                      <a:pt x="43" y="10"/>
                    </a:lnTo>
                    <a:lnTo>
                      <a:pt x="24" y="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6" name="Google Shape;556;p33"/>
              <p:cNvSpPr/>
              <p:nvPr/>
            </p:nvSpPr>
            <p:spPr>
              <a:xfrm>
                <a:off x="7478294" y="2665755"/>
                <a:ext cx="217359" cy="202539"/>
              </a:xfrm>
              <a:custGeom>
                <a:avLst/>
                <a:gdLst/>
                <a:ahLst/>
                <a:cxnLst/>
                <a:rect l="l" t="t" r="r" b="b"/>
                <a:pathLst>
                  <a:path w="387" h="362" extrusionOk="0">
                    <a:moveTo>
                      <a:pt x="0" y="309"/>
                    </a:moveTo>
                    <a:cubicBezTo>
                      <a:pt x="88" y="361"/>
                      <a:pt x="203" y="352"/>
                      <a:pt x="284" y="280"/>
                    </a:cubicBezTo>
                    <a:cubicBezTo>
                      <a:pt x="365" y="207"/>
                      <a:pt x="386" y="94"/>
                      <a:pt x="345" y="0"/>
                    </a:cubicBezTo>
                    <a:lnTo>
                      <a:pt x="0" y="309"/>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cxnSp>
        <p:nvCxnSpPr>
          <p:cNvPr id="557" name="Google Shape;557;p33"/>
          <p:cNvCxnSpPr/>
          <p:nvPr/>
        </p:nvCxnSpPr>
        <p:spPr>
          <a:xfrm>
            <a:off x="547460" y="3338637"/>
            <a:ext cx="19056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62" name="Google Shape;962;p43"/>
          <p:cNvSpPr/>
          <p:nvPr/>
        </p:nvSpPr>
        <p:spPr>
          <a:xfrm>
            <a:off x="7582910" y="1224049"/>
            <a:ext cx="129599" cy="208799"/>
          </a:xfrm>
          <a:custGeom>
            <a:avLst/>
            <a:gdLst/>
            <a:ahLst/>
            <a:cxnLst/>
            <a:rect l="l" t="t" r="r" b="b"/>
            <a:pathLst>
              <a:path w="159" h="257" extrusionOk="0">
                <a:moveTo>
                  <a:pt x="143" y="143"/>
                </a:moveTo>
                <a:cubicBezTo>
                  <a:pt x="127" y="209"/>
                  <a:pt x="86" y="256"/>
                  <a:pt x="51" y="248"/>
                </a:cubicBezTo>
                <a:cubicBezTo>
                  <a:pt x="16" y="239"/>
                  <a:pt x="0" y="179"/>
                  <a:pt x="15" y="114"/>
                </a:cubicBezTo>
                <a:cubicBezTo>
                  <a:pt x="30" y="48"/>
                  <a:pt x="71" y="0"/>
                  <a:pt x="106" y="9"/>
                </a:cubicBezTo>
                <a:cubicBezTo>
                  <a:pt x="142" y="16"/>
                  <a:pt x="158" y="76"/>
                  <a:pt x="143" y="14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3" name="Google Shape;963;p43"/>
          <p:cNvSpPr/>
          <p:nvPr/>
        </p:nvSpPr>
        <p:spPr>
          <a:xfrm>
            <a:off x="7618909" y="1227650"/>
            <a:ext cx="93599" cy="201600"/>
          </a:xfrm>
          <a:custGeom>
            <a:avLst/>
            <a:gdLst/>
            <a:ahLst/>
            <a:cxnLst/>
            <a:rect l="l" t="t" r="r" b="b"/>
            <a:pathLst>
              <a:path w="115" h="246" extrusionOk="0">
                <a:moveTo>
                  <a:pt x="62" y="5"/>
                </a:moveTo>
                <a:cubicBezTo>
                  <a:pt x="41" y="0"/>
                  <a:pt x="19" y="14"/>
                  <a:pt x="0" y="40"/>
                </a:cubicBezTo>
                <a:cubicBezTo>
                  <a:pt x="4" y="40"/>
                  <a:pt x="8" y="40"/>
                  <a:pt x="11" y="41"/>
                </a:cubicBezTo>
                <a:cubicBezTo>
                  <a:pt x="46" y="50"/>
                  <a:pt x="62" y="110"/>
                  <a:pt x="47" y="175"/>
                </a:cubicBezTo>
                <a:cubicBezTo>
                  <a:pt x="40" y="202"/>
                  <a:pt x="30" y="226"/>
                  <a:pt x="18" y="245"/>
                </a:cubicBezTo>
                <a:cubicBezTo>
                  <a:pt x="50" y="243"/>
                  <a:pt x="85" y="199"/>
                  <a:pt x="99" y="139"/>
                </a:cubicBezTo>
                <a:cubicBezTo>
                  <a:pt x="114" y="72"/>
                  <a:pt x="98" y="12"/>
                  <a:pt x="62" y="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4" name="Google Shape;964;p43"/>
          <p:cNvSpPr/>
          <p:nvPr/>
        </p:nvSpPr>
        <p:spPr>
          <a:xfrm>
            <a:off x="6736917" y="1029649"/>
            <a:ext cx="323998" cy="306000"/>
          </a:xfrm>
          <a:custGeom>
            <a:avLst/>
            <a:gdLst/>
            <a:ahLst/>
            <a:cxnLst/>
            <a:rect l="l" t="t" r="r" b="b"/>
            <a:pathLst>
              <a:path w="398" h="373" extrusionOk="0">
                <a:moveTo>
                  <a:pt x="8" y="372"/>
                </a:moveTo>
                <a:cubicBezTo>
                  <a:pt x="7" y="372"/>
                  <a:pt x="6" y="372"/>
                  <a:pt x="5" y="371"/>
                </a:cubicBezTo>
                <a:cubicBezTo>
                  <a:pt x="1" y="369"/>
                  <a:pt x="0" y="365"/>
                  <a:pt x="1" y="361"/>
                </a:cubicBezTo>
                <a:cubicBezTo>
                  <a:pt x="52" y="255"/>
                  <a:pt x="167" y="199"/>
                  <a:pt x="268" y="150"/>
                </a:cubicBezTo>
                <a:lnTo>
                  <a:pt x="281" y="143"/>
                </a:lnTo>
                <a:cubicBezTo>
                  <a:pt x="379" y="94"/>
                  <a:pt x="362" y="13"/>
                  <a:pt x="361" y="10"/>
                </a:cubicBezTo>
                <a:cubicBezTo>
                  <a:pt x="360" y="6"/>
                  <a:pt x="363" y="2"/>
                  <a:pt x="367" y="1"/>
                </a:cubicBezTo>
                <a:cubicBezTo>
                  <a:pt x="371" y="0"/>
                  <a:pt x="375" y="3"/>
                  <a:pt x="376" y="7"/>
                </a:cubicBezTo>
                <a:cubicBezTo>
                  <a:pt x="376" y="8"/>
                  <a:pt x="397" y="103"/>
                  <a:pt x="288" y="156"/>
                </a:cubicBezTo>
                <a:lnTo>
                  <a:pt x="274" y="163"/>
                </a:lnTo>
                <a:cubicBezTo>
                  <a:pt x="175" y="212"/>
                  <a:pt x="62" y="267"/>
                  <a:pt x="14" y="368"/>
                </a:cubicBezTo>
                <a:cubicBezTo>
                  <a:pt x="13" y="371"/>
                  <a:pt x="10" y="372"/>
                  <a:pt x="8" y="37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5" name="Google Shape;965;p43"/>
          <p:cNvSpPr/>
          <p:nvPr/>
        </p:nvSpPr>
        <p:spPr>
          <a:xfrm>
            <a:off x="6924116" y="1177250"/>
            <a:ext cx="644396" cy="223200"/>
          </a:xfrm>
          <a:custGeom>
            <a:avLst/>
            <a:gdLst/>
            <a:ahLst/>
            <a:cxnLst/>
            <a:rect l="l" t="t" r="r" b="b"/>
            <a:pathLst>
              <a:path w="791" h="272" extrusionOk="0">
                <a:moveTo>
                  <a:pt x="8" y="271"/>
                </a:moveTo>
                <a:cubicBezTo>
                  <a:pt x="6" y="271"/>
                  <a:pt x="4" y="270"/>
                  <a:pt x="3" y="269"/>
                </a:cubicBezTo>
                <a:cubicBezTo>
                  <a:pt x="0" y="266"/>
                  <a:pt x="0" y="261"/>
                  <a:pt x="3" y="258"/>
                </a:cubicBezTo>
                <a:cubicBezTo>
                  <a:pt x="6" y="255"/>
                  <a:pt x="286" y="0"/>
                  <a:pt x="783" y="47"/>
                </a:cubicBezTo>
                <a:cubicBezTo>
                  <a:pt x="787" y="47"/>
                  <a:pt x="790" y="50"/>
                  <a:pt x="790" y="54"/>
                </a:cubicBezTo>
                <a:cubicBezTo>
                  <a:pt x="790" y="57"/>
                  <a:pt x="786" y="61"/>
                  <a:pt x="782" y="61"/>
                </a:cubicBezTo>
                <a:cubicBezTo>
                  <a:pt x="290" y="14"/>
                  <a:pt x="16" y="266"/>
                  <a:pt x="13" y="269"/>
                </a:cubicBezTo>
                <a:cubicBezTo>
                  <a:pt x="10" y="270"/>
                  <a:pt x="8" y="271"/>
                  <a:pt x="8" y="27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6" name="Google Shape;966;p43"/>
          <p:cNvSpPr/>
          <p:nvPr/>
        </p:nvSpPr>
        <p:spPr>
          <a:xfrm>
            <a:off x="6646917" y="932450"/>
            <a:ext cx="151198" cy="79200"/>
          </a:xfrm>
          <a:custGeom>
            <a:avLst/>
            <a:gdLst/>
            <a:ahLst/>
            <a:cxnLst/>
            <a:rect l="l" t="t" r="r" b="b"/>
            <a:pathLst>
              <a:path w="187" h="98" extrusionOk="0">
                <a:moveTo>
                  <a:pt x="1" y="80"/>
                </a:moveTo>
                <a:cubicBezTo>
                  <a:pt x="1" y="80"/>
                  <a:pt x="33" y="97"/>
                  <a:pt x="109" y="76"/>
                </a:cubicBezTo>
                <a:cubicBezTo>
                  <a:pt x="185" y="55"/>
                  <a:pt x="186" y="17"/>
                  <a:pt x="186" y="17"/>
                </a:cubicBezTo>
                <a:cubicBezTo>
                  <a:pt x="186" y="17"/>
                  <a:pt x="160" y="0"/>
                  <a:pt x="81" y="19"/>
                </a:cubicBezTo>
                <a:cubicBezTo>
                  <a:pt x="0" y="39"/>
                  <a:pt x="1" y="80"/>
                  <a:pt x="1" y="8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7" name="Google Shape;967;p43"/>
          <p:cNvSpPr/>
          <p:nvPr/>
        </p:nvSpPr>
        <p:spPr>
          <a:xfrm>
            <a:off x="7028514" y="918050"/>
            <a:ext cx="122399" cy="53999"/>
          </a:xfrm>
          <a:custGeom>
            <a:avLst/>
            <a:gdLst/>
            <a:ahLst/>
            <a:cxnLst/>
            <a:rect l="l" t="t" r="r" b="b"/>
            <a:pathLst>
              <a:path w="150" h="65" extrusionOk="0">
                <a:moveTo>
                  <a:pt x="0" y="59"/>
                </a:moveTo>
                <a:cubicBezTo>
                  <a:pt x="0" y="59"/>
                  <a:pt x="34" y="64"/>
                  <a:pt x="85" y="54"/>
                </a:cubicBezTo>
                <a:cubicBezTo>
                  <a:pt x="137" y="43"/>
                  <a:pt x="149" y="19"/>
                  <a:pt x="149" y="19"/>
                </a:cubicBezTo>
                <a:cubicBezTo>
                  <a:pt x="149" y="19"/>
                  <a:pt x="113" y="0"/>
                  <a:pt x="66" y="15"/>
                </a:cubicBezTo>
                <a:cubicBezTo>
                  <a:pt x="19" y="30"/>
                  <a:pt x="0" y="59"/>
                  <a:pt x="0" y="5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8" name="Google Shape;968;p43"/>
          <p:cNvSpPr/>
          <p:nvPr/>
        </p:nvSpPr>
        <p:spPr>
          <a:xfrm>
            <a:off x="7280512" y="939650"/>
            <a:ext cx="122399" cy="57600"/>
          </a:xfrm>
          <a:custGeom>
            <a:avLst/>
            <a:gdLst/>
            <a:ahLst/>
            <a:cxnLst/>
            <a:rect l="l" t="t" r="r" b="b"/>
            <a:pathLst>
              <a:path w="151" h="69" extrusionOk="0">
                <a:moveTo>
                  <a:pt x="0" y="27"/>
                </a:moveTo>
                <a:cubicBezTo>
                  <a:pt x="0" y="27"/>
                  <a:pt x="17" y="51"/>
                  <a:pt x="73" y="60"/>
                </a:cubicBezTo>
                <a:cubicBezTo>
                  <a:pt x="130" y="68"/>
                  <a:pt x="150" y="49"/>
                  <a:pt x="150" y="49"/>
                </a:cubicBezTo>
                <a:cubicBezTo>
                  <a:pt x="150" y="49"/>
                  <a:pt x="126" y="11"/>
                  <a:pt x="81" y="5"/>
                </a:cubicBezTo>
                <a:cubicBezTo>
                  <a:pt x="35" y="0"/>
                  <a:pt x="0" y="27"/>
                  <a:pt x="0" y="27"/>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9" name="Google Shape;969;p43"/>
          <p:cNvSpPr/>
          <p:nvPr/>
        </p:nvSpPr>
        <p:spPr>
          <a:xfrm>
            <a:off x="7471312" y="1008049"/>
            <a:ext cx="97198" cy="53999"/>
          </a:xfrm>
          <a:custGeom>
            <a:avLst/>
            <a:gdLst/>
            <a:ahLst/>
            <a:cxnLst/>
            <a:rect l="l" t="t" r="r" b="b"/>
            <a:pathLst>
              <a:path w="121" h="68" extrusionOk="0">
                <a:moveTo>
                  <a:pt x="0" y="12"/>
                </a:moveTo>
                <a:cubicBezTo>
                  <a:pt x="0" y="12"/>
                  <a:pt x="11" y="46"/>
                  <a:pt x="56" y="57"/>
                </a:cubicBezTo>
                <a:cubicBezTo>
                  <a:pt x="102" y="67"/>
                  <a:pt x="120" y="53"/>
                  <a:pt x="120" y="53"/>
                </a:cubicBezTo>
                <a:cubicBezTo>
                  <a:pt x="120" y="53"/>
                  <a:pt x="78" y="0"/>
                  <a:pt x="0" y="1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7" name="Picture 6" descr="A graph of blue and orange bars&#10;&#10;Description automatically generated">
            <a:extLst>
              <a:ext uri="{FF2B5EF4-FFF2-40B4-BE49-F238E27FC236}">
                <a16:creationId xmlns:a16="http://schemas.microsoft.com/office/drawing/2014/main" id="{8A0F6386-0634-0736-BDD7-AD464C3F9864}"/>
              </a:ext>
            </a:extLst>
          </p:cNvPr>
          <p:cNvPicPr>
            <a:picLocks noChangeAspect="1"/>
          </p:cNvPicPr>
          <p:nvPr/>
        </p:nvPicPr>
        <p:blipFill>
          <a:blip r:embed="rId3"/>
          <a:stretch>
            <a:fillRect/>
          </a:stretch>
        </p:blipFill>
        <p:spPr>
          <a:xfrm>
            <a:off x="323315" y="1628727"/>
            <a:ext cx="5425410" cy="2818958"/>
          </a:xfrm>
          <a:prstGeom prst="rect">
            <a:avLst/>
          </a:prstGeom>
        </p:spPr>
      </p:pic>
      <p:grpSp>
        <p:nvGrpSpPr>
          <p:cNvPr id="970" name="Google Shape;970;p43"/>
          <p:cNvGrpSpPr/>
          <p:nvPr/>
        </p:nvGrpSpPr>
        <p:grpSpPr>
          <a:xfrm>
            <a:off x="4946326" y="925250"/>
            <a:ext cx="4599958" cy="7473958"/>
            <a:chOff x="4946326" y="925250"/>
            <a:chExt cx="4599958" cy="7473958"/>
          </a:xfrm>
        </p:grpSpPr>
        <p:sp>
          <p:nvSpPr>
            <p:cNvPr id="971" name="Google Shape;971;p43"/>
            <p:cNvSpPr/>
            <p:nvPr/>
          </p:nvSpPr>
          <p:spPr>
            <a:xfrm rot="4862095">
              <a:off x="5075682" y="3959640"/>
              <a:ext cx="4341248" cy="3971969"/>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72" name="Google Shape;972;p43"/>
            <p:cNvGrpSpPr/>
            <p:nvPr/>
          </p:nvGrpSpPr>
          <p:grpSpPr>
            <a:xfrm rot="3447505">
              <a:off x="5134364" y="3859103"/>
              <a:ext cx="1313595" cy="1166160"/>
              <a:chOff x="8017245" y="4305760"/>
              <a:chExt cx="943640" cy="837728"/>
            </a:xfrm>
          </p:grpSpPr>
          <p:sp>
            <p:nvSpPr>
              <p:cNvPr id="973" name="Google Shape;973;p43"/>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4" name="Google Shape;974;p43"/>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5" name="Google Shape;975;p43"/>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6" name="Google Shape;976;p43"/>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7" name="Google Shape;977;p43"/>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8" name="Google Shape;978;p43"/>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9" name="Google Shape;979;p43"/>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0" name="Google Shape;980;p43"/>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981" name="Google Shape;981;p43"/>
            <p:cNvGrpSpPr/>
            <p:nvPr/>
          </p:nvGrpSpPr>
          <p:grpSpPr>
            <a:xfrm rot="-6068282" flipH="1">
              <a:off x="8001179" y="3472122"/>
              <a:ext cx="948029" cy="863444"/>
              <a:chOff x="8337075" y="299713"/>
              <a:chExt cx="947899" cy="863325"/>
            </a:xfrm>
          </p:grpSpPr>
          <p:sp>
            <p:nvSpPr>
              <p:cNvPr id="982" name="Google Shape;982;p43"/>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3" name="Google Shape;983;p43"/>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4" name="Google Shape;984;p43"/>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5" name="Google Shape;985;p43"/>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6" name="Google Shape;986;p43"/>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7" name="Google Shape;987;p43"/>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8" name="Google Shape;988;p43"/>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9" name="Google Shape;989;p43"/>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990" name="Google Shape;990;p43"/>
            <p:cNvSpPr/>
            <p:nvPr/>
          </p:nvSpPr>
          <p:spPr>
            <a:xfrm>
              <a:off x="7179713" y="1702850"/>
              <a:ext cx="1249188" cy="3545996"/>
            </a:xfrm>
            <a:custGeom>
              <a:avLst/>
              <a:gdLst/>
              <a:ahLst/>
              <a:cxnLst/>
              <a:rect l="l" t="t" r="r" b="b"/>
              <a:pathLst>
                <a:path w="1530" h="4344" extrusionOk="0">
                  <a:moveTo>
                    <a:pt x="252" y="2225"/>
                  </a:moveTo>
                  <a:cubicBezTo>
                    <a:pt x="293" y="2449"/>
                    <a:pt x="445" y="3912"/>
                    <a:pt x="490" y="4343"/>
                  </a:cubicBezTo>
                  <a:lnTo>
                    <a:pt x="1529" y="4246"/>
                  </a:lnTo>
                  <a:lnTo>
                    <a:pt x="951" y="1988"/>
                  </a:lnTo>
                  <a:lnTo>
                    <a:pt x="1055" y="1728"/>
                  </a:lnTo>
                  <a:lnTo>
                    <a:pt x="1111" y="1640"/>
                  </a:lnTo>
                  <a:cubicBezTo>
                    <a:pt x="1101" y="1555"/>
                    <a:pt x="1092" y="1472"/>
                    <a:pt x="1084" y="1391"/>
                  </a:cubicBezTo>
                  <a:cubicBezTo>
                    <a:pt x="1042" y="980"/>
                    <a:pt x="1011" y="649"/>
                    <a:pt x="825" y="392"/>
                  </a:cubicBezTo>
                  <a:cubicBezTo>
                    <a:pt x="626" y="116"/>
                    <a:pt x="492" y="22"/>
                    <a:pt x="440" y="189"/>
                  </a:cubicBezTo>
                  <a:cubicBezTo>
                    <a:pt x="224" y="0"/>
                    <a:pt x="33" y="79"/>
                    <a:pt x="186" y="247"/>
                  </a:cubicBezTo>
                  <a:cubicBezTo>
                    <a:pt x="71" y="189"/>
                    <a:pt x="5" y="215"/>
                    <a:pt x="15" y="301"/>
                  </a:cubicBezTo>
                  <a:cubicBezTo>
                    <a:pt x="22" y="370"/>
                    <a:pt x="211" y="470"/>
                    <a:pt x="344" y="730"/>
                  </a:cubicBezTo>
                  <a:cubicBezTo>
                    <a:pt x="366" y="772"/>
                    <a:pt x="380" y="832"/>
                    <a:pt x="352" y="783"/>
                  </a:cubicBezTo>
                  <a:cubicBezTo>
                    <a:pt x="292" y="680"/>
                    <a:pt x="230" y="601"/>
                    <a:pt x="177" y="542"/>
                  </a:cubicBezTo>
                  <a:cubicBezTo>
                    <a:pt x="97" y="454"/>
                    <a:pt x="27" y="430"/>
                    <a:pt x="16" y="494"/>
                  </a:cubicBezTo>
                  <a:cubicBezTo>
                    <a:pt x="0" y="576"/>
                    <a:pt x="141" y="727"/>
                    <a:pt x="208" y="911"/>
                  </a:cubicBezTo>
                  <a:cubicBezTo>
                    <a:pt x="381" y="1390"/>
                    <a:pt x="134" y="1586"/>
                    <a:pt x="252" y="2225"/>
                  </a:cubicBezTo>
                </a:path>
              </a:pathLst>
            </a:custGeom>
            <a:solidFill>
              <a:srgbClr val="80574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1" name="Google Shape;991;p43"/>
            <p:cNvSpPr/>
            <p:nvPr/>
          </p:nvSpPr>
          <p:spPr>
            <a:xfrm>
              <a:off x="7298513" y="2246448"/>
              <a:ext cx="777596" cy="1234803"/>
            </a:xfrm>
            <a:custGeom>
              <a:avLst/>
              <a:gdLst/>
              <a:ahLst/>
              <a:cxnLst/>
              <a:rect l="l" t="t" r="r" b="b"/>
              <a:pathLst>
                <a:path w="952" h="1514" extrusionOk="0">
                  <a:moveTo>
                    <a:pt x="951" y="857"/>
                  </a:moveTo>
                  <a:cubicBezTo>
                    <a:pt x="946" y="814"/>
                    <a:pt x="941" y="770"/>
                    <a:pt x="937" y="728"/>
                  </a:cubicBezTo>
                  <a:cubicBezTo>
                    <a:pt x="913" y="491"/>
                    <a:pt x="893" y="280"/>
                    <a:pt x="843" y="95"/>
                  </a:cubicBezTo>
                  <a:cubicBezTo>
                    <a:pt x="721" y="91"/>
                    <a:pt x="600" y="0"/>
                    <a:pt x="600" y="0"/>
                  </a:cubicBezTo>
                  <a:lnTo>
                    <a:pt x="220" y="130"/>
                  </a:lnTo>
                  <a:cubicBezTo>
                    <a:pt x="222" y="140"/>
                    <a:pt x="220" y="143"/>
                    <a:pt x="212" y="133"/>
                  </a:cubicBezTo>
                  <a:lnTo>
                    <a:pt x="38" y="193"/>
                  </a:lnTo>
                  <a:cubicBezTo>
                    <a:pt x="47" y="211"/>
                    <a:pt x="54" y="230"/>
                    <a:pt x="61" y="249"/>
                  </a:cubicBezTo>
                  <a:cubicBezTo>
                    <a:pt x="231" y="713"/>
                    <a:pt x="0" y="913"/>
                    <a:pt x="97" y="1513"/>
                  </a:cubicBezTo>
                  <a:lnTo>
                    <a:pt x="951" y="857"/>
                  </a:ln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2" name="Google Shape;992;p43"/>
            <p:cNvSpPr/>
            <p:nvPr/>
          </p:nvSpPr>
          <p:spPr>
            <a:xfrm>
              <a:off x="7352511" y="3168048"/>
              <a:ext cx="493195" cy="2080800"/>
            </a:xfrm>
            <a:custGeom>
              <a:avLst/>
              <a:gdLst/>
              <a:ahLst/>
              <a:cxnLst/>
              <a:rect l="l" t="t" r="r" b="b"/>
              <a:pathLst>
                <a:path w="606" h="2551" extrusionOk="0">
                  <a:moveTo>
                    <a:pt x="275" y="2550"/>
                  </a:moveTo>
                  <a:cubicBezTo>
                    <a:pt x="230" y="2119"/>
                    <a:pt x="79" y="655"/>
                    <a:pt x="37" y="432"/>
                  </a:cubicBezTo>
                  <a:cubicBezTo>
                    <a:pt x="5" y="261"/>
                    <a:pt x="0" y="122"/>
                    <a:pt x="5" y="0"/>
                  </a:cubicBezTo>
                  <a:lnTo>
                    <a:pt x="5" y="0"/>
                  </a:lnTo>
                  <a:cubicBezTo>
                    <a:pt x="1" y="109"/>
                    <a:pt x="4" y="234"/>
                    <a:pt x="28" y="384"/>
                  </a:cubicBezTo>
                  <a:lnTo>
                    <a:pt x="199" y="252"/>
                  </a:lnTo>
                  <a:lnTo>
                    <a:pt x="605" y="2519"/>
                  </a:lnTo>
                  <a:lnTo>
                    <a:pt x="275" y="2550"/>
                  </a:ln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3" name="Google Shape;993;p43"/>
            <p:cNvSpPr/>
            <p:nvPr/>
          </p:nvSpPr>
          <p:spPr>
            <a:xfrm>
              <a:off x="7485711" y="1933250"/>
              <a:ext cx="79199" cy="61199"/>
            </a:xfrm>
            <a:custGeom>
              <a:avLst/>
              <a:gdLst/>
              <a:ahLst/>
              <a:cxnLst/>
              <a:rect l="l" t="t" r="r" b="b"/>
              <a:pathLst>
                <a:path w="96" h="76" extrusionOk="0">
                  <a:moveTo>
                    <a:pt x="85" y="24"/>
                  </a:moveTo>
                  <a:cubicBezTo>
                    <a:pt x="91" y="22"/>
                    <a:pt x="95" y="16"/>
                    <a:pt x="93" y="10"/>
                  </a:cubicBezTo>
                  <a:cubicBezTo>
                    <a:pt x="91" y="4"/>
                    <a:pt x="85" y="0"/>
                    <a:pt x="79" y="2"/>
                  </a:cubicBezTo>
                  <a:cubicBezTo>
                    <a:pt x="33" y="14"/>
                    <a:pt x="4" y="55"/>
                    <a:pt x="4" y="55"/>
                  </a:cubicBezTo>
                  <a:cubicBezTo>
                    <a:pt x="0" y="60"/>
                    <a:pt x="1" y="68"/>
                    <a:pt x="6" y="72"/>
                  </a:cubicBezTo>
                  <a:cubicBezTo>
                    <a:pt x="11" y="75"/>
                    <a:pt x="19" y="74"/>
                    <a:pt x="23" y="69"/>
                  </a:cubicBezTo>
                  <a:cubicBezTo>
                    <a:pt x="24" y="69"/>
                    <a:pt x="47" y="34"/>
                    <a:pt x="85"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4" name="Google Shape;994;p43"/>
            <p:cNvSpPr/>
            <p:nvPr/>
          </p:nvSpPr>
          <p:spPr>
            <a:xfrm>
              <a:off x="7582910" y="2088048"/>
              <a:ext cx="82798" cy="50400"/>
            </a:xfrm>
            <a:custGeom>
              <a:avLst/>
              <a:gdLst/>
              <a:ahLst/>
              <a:cxnLst/>
              <a:rect l="l" t="t" r="r" b="b"/>
              <a:pathLst>
                <a:path w="103" h="61" extrusionOk="0">
                  <a:moveTo>
                    <a:pt x="90" y="24"/>
                  </a:moveTo>
                  <a:cubicBezTo>
                    <a:pt x="97" y="24"/>
                    <a:pt x="102" y="18"/>
                    <a:pt x="101" y="11"/>
                  </a:cubicBezTo>
                  <a:cubicBezTo>
                    <a:pt x="101" y="5"/>
                    <a:pt x="95" y="0"/>
                    <a:pt x="88" y="1"/>
                  </a:cubicBezTo>
                  <a:cubicBezTo>
                    <a:pt x="41" y="4"/>
                    <a:pt x="5" y="38"/>
                    <a:pt x="5" y="39"/>
                  </a:cubicBezTo>
                  <a:cubicBezTo>
                    <a:pt x="0" y="44"/>
                    <a:pt x="0" y="50"/>
                    <a:pt x="4" y="55"/>
                  </a:cubicBezTo>
                  <a:cubicBezTo>
                    <a:pt x="8" y="60"/>
                    <a:pt x="15" y="60"/>
                    <a:pt x="20" y="56"/>
                  </a:cubicBezTo>
                  <a:cubicBezTo>
                    <a:pt x="20" y="55"/>
                    <a:pt x="50" y="26"/>
                    <a:pt x="90"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5" name="Google Shape;995;p43"/>
            <p:cNvSpPr/>
            <p:nvPr/>
          </p:nvSpPr>
          <p:spPr>
            <a:xfrm>
              <a:off x="7698109" y="1944048"/>
              <a:ext cx="82798" cy="53999"/>
            </a:xfrm>
            <a:custGeom>
              <a:avLst/>
              <a:gdLst/>
              <a:ahLst/>
              <a:cxnLst/>
              <a:rect l="l" t="t" r="r" b="b"/>
              <a:pathLst>
                <a:path w="101" h="66" extrusionOk="0">
                  <a:moveTo>
                    <a:pt x="89" y="23"/>
                  </a:moveTo>
                  <a:cubicBezTo>
                    <a:pt x="96" y="22"/>
                    <a:pt x="100" y="17"/>
                    <a:pt x="99" y="11"/>
                  </a:cubicBezTo>
                  <a:cubicBezTo>
                    <a:pt x="98" y="4"/>
                    <a:pt x="92" y="0"/>
                    <a:pt x="86" y="1"/>
                  </a:cubicBezTo>
                  <a:cubicBezTo>
                    <a:pt x="39" y="7"/>
                    <a:pt x="4" y="44"/>
                    <a:pt x="4" y="44"/>
                  </a:cubicBezTo>
                  <a:cubicBezTo>
                    <a:pt x="0" y="49"/>
                    <a:pt x="1" y="56"/>
                    <a:pt x="4" y="60"/>
                  </a:cubicBezTo>
                  <a:cubicBezTo>
                    <a:pt x="9" y="65"/>
                    <a:pt x="16" y="64"/>
                    <a:pt x="21" y="60"/>
                  </a:cubicBezTo>
                  <a:cubicBezTo>
                    <a:pt x="22" y="58"/>
                    <a:pt x="50" y="28"/>
                    <a:pt x="89" y="23"/>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6" name="Google Shape;996;p43"/>
            <p:cNvSpPr/>
            <p:nvPr/>
          </p:nvSpPr>
          <p:spPr>
            <a:xfrm>
              <a:off x="7773709" y="2109648"/>
              <a:ext cx="86399" cy="43200"/>
            </a:xfrm>
            <a:custGeom>
              <a:avLst/>
              <a:gdLst/>
              <a:ahLst/>
              <a:cxnLst/>
              <a:rect l="l" t="t" r="r" b="b"/>
              <a:pathLst>
                <a:path w="107" h="54" extrusionOk="0">
                  <a:moveTo>
                    <a:pt x="93" y="27"/>
                  </a:moveTo>
                  <a:cubicBezTo>
                    <a:pt x="100" y="27"/>
                    <a:pt x="105" y="22"/>
                    <a:pt x="106" y="17"/>
                  </a:cubicBezTo>
                  <a:cubicBezTo>
                    <a:pt x="106" y="10"/>
                    <a:pt x="101" y="5"/>
                    <a:pt x="95" y="4"/>
                  </a:cubicBezTo>
                  <a:cubicBezTo>
                    <a:pt x="48" y="0"/>
                    <a:pt x="7" y="30"/>
                    <a:pt x="7" y="30"/>
                  </a:cubicBezTo>
                  <a:cubicBezTo>
                    <a:pt x="2" y="34"/>
                    <a:pt x="0" y="40"/>
                    <a:pt x="4" y="46"/>
                  </a:cubicBezTo>
                  <a:cubicBezTo>
                    <a:pt x="8" y="51"/>
                    <a:pt x="14" y="53"/>
                    <a:pt x="20" y="49"/>
                  </a:cubicBezTo>
                  <a:cubicBezTo>
                    <a:pt x="19" y="48"/>
                    <a:pt x="53" y="24"/>
                    <a:pt x="93" y="27"/>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7" name="Google Shape;997;p43"/>
            <p:cNvSpPr/>
            <p:nvPr/>
          </p:nvSpPr>
          <p:spPr>
            <a:xfrm>
              <a:off x="7291313" y="1969249"/>
              <a:ext cx="71999" cy="72000"/>
            </a:xfrm>
            <a:custGeom>
              <a:avLst/>
              <a:gdLst/>
              <a:ahLst/>
              <a:cxnLst/>
              <a:rect l="l" t="t" r="r" b="b"/>
              <a:pathLst>
                <a:path w="87" h="88" extrusionOk="0">
                  <a:moveTo>
                    <a:pt x="78" y="24"/>
                  </a:moveTo>
                  <a:cubicBezTo>
                    <a:pt x="83" y="21"/>
                    <a:pt x="86" y="13"/>
                    <a:pt x="83" y="8"/>
                  </a:cubicBezTo>
                  <a:cubicBezTo>
                    <a:pt x="80" y="2"/>
                    <a:pt x="74" y="0"/>
                    <a:pt x="68" y="3"/>
                  </a:cubicBezTo>
                  <a:cubicBezTo>
                    <a:pt x="25" y="23"/>
                    <a:pt x="3" y="68"/>
                    <a:pt x="3" y="68"/>
                  </a:cubicBezTo>
                  <a:cubicBezTo>
                    <a:pt x="0" y="74"/>
                    <a:pt x="3" y="81"/>
                    <a:pt x="9" y="84"/>
                  </a:cubicBezTo>
                  <a:cubicBezTo>
                    <a:pt x="15" y="87"/>
                    <a:pt x="21" y="84"/>
                    <a:pt x="24" y="78"/>
                  </a:cubicBezTo>
                  <a:cubicBezTo>
                    <a:pt x="23" y="78"/>
                    <a:pt x="42" y="40"/>
                    <a:pt x="78"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8" name="Google Shape;998;p43"/>
            <p:cNvSpPr/>
            <p:nvPr/>
          </p:nvSpPr>
          <p:spPr>
            <a:xfrm>
              <a:off x="7402911" y="2084449"/>
              <a:ext cx="71999" cy="72000"/>
            </a:xfrm>
            <a:custGeom>
              <a:avLst/>
              <a:gdLst/>
              <a:ahLst/>
              <a:cxnLst/>
              <a:rect l="l" t="t" r="r" b="b"/>
              <a:pathLst>
                <a:path w="87" h="88" extrusionOk="0">
                  <a:moveTo>
                    <a:pt x="77" y="24"/>
                  </a:moveTo>
                  <a:cubicBezTo>
                    <a:pt x="83" y="21"/>
                    <a:pt x="86" y="13"/>
                    <a:pt x="83" y="8"/>
                  </a:cubicBezTo>
                  <a:cubicBezTo>
                    <a:pt x="81" y="2"/>
                    <a:pt x="73" y="0"/>
                    <a:pt x="67" y="3"/>
                  </a:cubicBezTo>
                  <a:cubicBezTo>
                    <a:pt x="25" y="23"/>
                    <a:pt x="3" y="68"/>
                    <a:pt x="3" y="68"/>
                  </a:cubicBezTo>
                  <a:cubicBezTo>
                    <a:pt x="0" y="74"/>
                    <a:pt x="3" y="81"/>
                    <a:pt x="8" y="84"/>
                  </a:cubicBezTo>
                  <a:cubicBezTo>
                    <a:pt x="14" y="87"/>
                    <a:pt x="21" y="84"/>
                    <a:pt x="24" y="78"/>
                  </a:cubicBezTo>
                  <a:cubicBezTo>
                    <a:pt x="23" y="78"/>
                    <a:pt x="41" y="40"/>
                    <a:pt x="77"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9" name="Google Shape;999;p43"/>
            <p:cNvSpPr/>
            <p:nvPr/>
          </p:nvSpPr>
          <p:spPr>
            <a:xfrm>
              <a:off x="7518110" y="1839650"/>
              <a:ext cx="284396" cy="413997"/>
            </a:xfrm>
            <a:custGeom>
              <a:avLst/>
              <a:gdLst/>
              <a:ahLst/>
              <a:cxnLst/>
              <a:rect l="l" t="t" r="r" b="b"/>
              <a:pathLst>
                <a:path w="347" h="507" extrusionOk="0">
                  <a:moveTo>
                    <a:pt x="334" y="506"/>
                  </a:moveTo>
                  <a:cubicBezTo>
                    <a:pt x="330" y="506"/>
                    <a:pt x="327" y="504"/>
                    <a:pt x="326" y="500"/>
                  </a:cubicBezTo>
                  <a:cubicBezTo>
                    <a:pt x="211" y="215"/>
                    <a:pt x="6" y="20"/>
                    <a:pt x="4" y="18"/>
                  </a:cubicBezTo>
                  <a:cubicBezTo>
                    <a:pt x="0" y="14"/>
                    <a:pt x="1" y="7"/>
                    <a:pt x="4" y="4"/>
                  </a:cubicBezTo>
                  <a:cubicBezTo>
                    <a:pt x="8" y="0"/>
                    <a:pt x="13" y="1"/>
                    <a:pt x="17" y="4"/>
                  </a:cubicBezTo>
                  <a:cubicBezTo>
                    <a:pt x="19" y="6"/>
                    <a:pt x="227" y="205"/>
                    <a:pt x="344" y="493"/>
                  </a:cubicBezTo>
                  <a:cubicBezTo>
                    <a:pt x="346" y="498"/>
                    <a:pt x="344" y="504"/>
                    <a:pt x="338" y="506"/>
                  </a:cubicBezTo>
                  <a:cubicBezTo>
                    <a:pt x="336" y="506"/>
                    <a:pt x="335" y="506"/>
                    <a:pt x="334" y="506"/>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0" name="Google Shape;1000;p43"/>
            <p:cNvSpPr/>
            <p:nvPr/>
          </p:nvSpPr>
          <p:spPr>
            <a:xfrm>
              <a:off x="7305713" y="1879248"/>
              <a:ext cx="327597" cy="449999"/>
            </a:xfrm>
            <a:custGeom>
              <a:avLst/>
              <a:gdLst/>
              <a:ahLst/>
              <a:cxnLst/>
              <a:rect l="l" t="t" r="r" b="b"/>
              <a:pathLst>
                <a:path w="400" h="550" extrusionOk="0">
                  <a:moveTo>
                    <a:pt x="388" y="549"/>
                  </a:moveTo>
                  <a:cubicBezTo>
                    <a:pt x="384" y="549"/>
                    <a:pt x="381" y="546"/>
                    <a:pt x="380" y="542"/>
                  </a:cubicBezTo>
                  <a:cubicBezTo>
                    <a:pt x="264" y="226"/>
                    <a:pt x="6" y="20"/>
                    <a:pt x="3" y="19"/>
                  </a:cubicBezTo>
                  <a:cubicBezTo>
                    <a:pt x="0" y="16"/>
                    <a:pt x="0" y="9"/>
                    <a:pt x="2" y="5"/>
                  </a:cubicBezTo>
                  <a:cubicBezTo>
                    <a:pt x="5" y="1"/>
                    <a:pt x="11" y="0"/>
                    <a:pt x="15" y="3"/>
                  </a:cubicBezTo>
                  <a:cubicBezTo>
                    <a:pt x="18" y="5"/>
                    <a:pt x="278" y="214"/>
                    <a:pt x="397" y="536"/>
                  </a:cubicBezTo>
                  <a:cubicBezTo>
                    <a:pt x="399" y="541"/>
                    <a:pt x="396" y="546"/>
                    <a:pt x="391" y="548"/>
                  </a:cubicBezTo>
                  <a:cubicBezTo>
                    <a:pt x="391" y="549"/>
                    <a:pt x="390" y="549"/>
                    <a:pt x="388" y="549"/>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1" name="Google Shape;1001;p43"/>
            <p:cNvSpPr/>
            <p:nvPr/>
          </p:nvSpPr>
          <p:spPr>
            <a:xfrm>
              <a:off x="7284113" y="2077249"/>
              <a:ext cx="212397" cy="305998"/>
            </a:xfrm>
            <a:custGeom>
              <a:avLst/>
              <a:gdLst/>
              <a:ahLst/>
              <a:cxnLst/>
              <a:rect l="l" t="t" r="r" b="b"/>
              <a:pathLst>
                <a:path w="259" h="376" extrusionOk="0">
                  <a:moveTo>
                    <a:pt x="248" y="375"/>
                  </a:moveTo>
                  <a:cubicBezTo>
                    <a:pt x="244" y="375"/>
                    <a:pt x="240" y="373"/>
                    <a:pt x="239" y="369"/>
                  </a:cubicBezTo>
                  <a:cubicBezTo>
                    <a:pt x="164" y="196"/>
                    <a:pt x="6" y="19"/>
                    <a:pt x="4" y="17"/>
                  </a:cubicBezTo>
                  <a:cubicBezTo>
                    <a:pt x="0" y="14"/>
                    <a:pt x="2" y="8"/>
                    <a:pt x="5" y="4"/>
                  </a:cubicBezTo>
                  <a:cubicBezTo>
                    <a:pt x="9" y="0"/>
                    <a:pt x="14" y="1"/>
                    <a:pt x="18" y="5"/>
                  </a:cubicBezTo>
                  <a:cubicBezTo>
                    <a:pt x="20" y="7"/>
                    <a:pt x="180" y="186"/>
                    <a:pt x="256" y="361"/>
                  </a:cubicBezTo>
                  <a:cubicBezTo>
                    <a:pt x="258" y="366"/>
                    <a:pt x="256" y="372"/>
                    <a:pt x="251" y="374"/>
                  </a:cubicBezTo>
                  <a:cubicBezTo>
                    <a:pt x="250" y="374"/>
                    <a:pt x="249" y="375"/>
                    <a:pt x="248" y="375"/>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2" name="Google Shape;1002;p43"/>
            <p:cNvSpPr/>
            <p:nvPr/>
          </p:nvSpPr>
          <p:spPr>
            <a:xfrm>
              <a:off x="5772125" y="1702850"/>
              <a:ext cx="1274387" cy="3610795"/>
            </a:xfrm>
            <a:custGeom>
              <a:avLst/>
              <a:gdLst/>
              <a:ahLst/>
              <a:cxnLst/>
              <a:rect l="l" t="t" r="r" b="b"/>
              <a:pathLst>
                <a:path w="1560" h="4422" extrusionOk="0">
                  <a:moveTo>
                    <a:pt x="1308" y="2225"/>
                  </a:moveTo>
                  <a:cubicBezTo>
                    <a:pt x="1267" y="2449"/>
                    <a:pt x="1115" y="3990"/>
                    <a:pt x="1070" y="4421"/>
                  </a:cubicBezTo>
                  <a:lnTo>
                    <a:pt x="0" y="4364"/>
                  </a:lnTo>
                  <a:lnTo>
                    <a:pt x="609" y="1988"/>
                  </a:lnTo>
                  <a:lnTo>
                    <a:pt x="505" y="1728"/>
                  </a:lnTo>
                  <a:lnTo>
                    <a:pt x="449" y="1640"/>
                  </a:lnTo>
                  <a:cubicBezTo>
                    <a:pt x="459" y="1555"/>
                    <a:pt x="468" y="1472"/>
                    <a:pt x="475" y="1391"/>
                  </a:cubicBezTo>
                  <a:cubicBezTo>
                    <a:pt x="517" y="980"/>
                    <a:pt x="549" y="649"/>
                    <a:pt x="735" y="392"/>
                  </a:cubicBezTo>
                  <a:cubicBezTo>
                    <a:pt x="934" y="116"/>
                    <a:pt x="1068" y="22"/>
                    <a:pt x="1119" y="189"/>
                  </a:cubicBezTo>
                  <a:cubicBezTo>
                    <a:pt x="1336" y="0"/>
                    <a:pt x="1527" y="79"/>
                    <a:pt x="1374" y="247"/>
                  </a:cubicBezTo>
                  <a:cubicBezTo>
                    <a:pt x="1489" y="189"/>
                    <a:pt x="1555" y="215"/>
                    <a:pt x="1545" y="301"/>
                  </a:cubicBezTo>
                  <a:cubicBezTo>
                    <a:pt x="1538" y="370"/>
                    <a:pt x="1349" y="470"/>
                    <a:pt x="1216" y="730"/>
                  </a:cubicBezTo>
                  <a:cubicBezTo>
                    <a:pt x="1194" y="772"/>
                    <a:pt x="1179" y="832"/>
                    <a:pt x="1208" y="783"/>
                  </a:cubicBezTo>
                  <a:cubicBezTo>
                    <a:pt x="1268" y="680"/>
                    <a:pt x="1330" y="601"/>
                    <a:pt x="1383" y="542"/>
                  </a:cubicBezTo>
                  <a:cubicBezTo>
                    <a:pt x="1463" y="454"/>
                    <a:pt x="1533" y="430"/>
                    <a:pt x="1544" y="494"/>
                  </a:cubicBezTo>
                  <a:cubicBezTo>
                    <a:pt x="1559" y="576"/>
                    <a:pt x="1419" y="727"/>
                    <a:pt x="1352" y="911"/>
                  </a:cubicBezTo>
                  <a:cubicBezTo>
                    <a:pt x="1178" y="1390"/>
                    <a:pt x="1426" y="1586"/>
                    <a:pt x="1308" y="2225"/>
                  </a:cubicBezTo>
                </a:path>
              </a:pathLst>
            </a:custGeom>
            <a:solidFill>
              <a:srgbClr val="80574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3" name="Google Shape;1003;p43"/>
            <p:cNvSpPr/>
            <p:nvPr/>
          </p:nvSpPr>
          <p:spPr>
            <a:xfrm>
              <a:off x="6150121" y="2246448"/>
              <a:ext cx="777596" cy="1234803"/>
            </a:xfrm>
            <a:custGeom>
              <a:avLst/>
              <a:gdLst/>
              <a:ahLst/>
              <a:cxnLst/>
              <a:rect l="l" t="t" r="r" b="b"/>
              <a:pathLst>
                <a:path w="952" h="1514" extrusionOk="0">
                  <a:moveTo>
                    <a:pt x="0" y="857"/>
                  </a:moveTo>
                  <a:cubicBezTo>
                    <a:pt x="5" y="814"/>
                    <a:pt x="10" y="770"/>
                    <a:pt x="13" y="728"/>
                  </a:cubicBezTo>
                  <a:cubicBezTo>
                    <a:pt x="38" y="491"/>
                    <a:pt x="58" y="280"/>
                    <a:pt x="108" y="95"/>
                  </a:cubicBezTo>
                  <a:cubicBezTo>
                    <a:pt x="230" y="91"/>
                    <a:pt x="351" y="0"/>
                    <a:pt x="351" y="0"/>
                  </a:cubicBezTo>
                  <a:lnTo>
                    <a:pt x="731" y="130"/>
                  </a:lnTo>
                  <a:cubicBezTo>
                    <a:pt x="729" y="140"/>
                    <a:pt x="731" y="143"/>
                    <a:pt x="738" y="133"/>
                  </a:cubicBezTo>
                  <a:lnTo>
                    <a:pt x="913" y="193"/>
                  </a:lnTo>
                  <a:cubicBezTo>
                    <a:pt x="904" y="211"/>
                    <a:pt x="896" y="230"/>
                    <a:pt x="890" y="249"/>
                  </a:cubicBezTo>
                  <a:cubicBezTo>
                    <a:pt x="720" y="713"/>
                    <a:pt x="951" y="913"/>
                    <a:pt x="854" y="1513"/>
                  </a:cubicBezTo>
                  <a:lnTo>
                    <a:pt x="0" y="857"/>
                  </a:ln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4" name="Google Shape;1004;p43"/>
            <p:cNvSpPr/>
            <p:nvPr/>
          </p:nvSpPr>
          <p:spPr>
            <a:xfrm>
              <a:off x="6362520" y="3168048"/>
              <a:ext cx="507593" cy="2145606"/>
            </a:xfrm>
            <a:custGeom>
              <a:avLst/>
              <a:gdLst/>
              <a:ahLst/>
              <a:cxnLst/>
              <a:rect l="l" t="t" r="r" b="b"/>
              <a:pathLst>
                <a:path w="621" h="2629" extrusionOk="0">
                  <a:moveTo>
                    <a:pt x="345" y="2628"/>
                  </a:moveTo>
                  <a:cubicBezTo>
                    <a:pt x="390" y="2197"/>
                    <a:pt x="541" y="656"/>
                    <a:pt x="583" y="432"/>
                  </a:cubicBezTo>
                  <a:cubicBezTo>
                    <a:pt x="614" y="261"/>
                    <a:pt x="620" y="122"/>
                    <a:pt x="614" y="0"/>
                  </a:cubicBezTo>
                  <a:lnTo>
                    <a:pt x="614" y="0"/>
                  </a:lnTo>
                  <a:cubicBezTo>
                    <a:pt x="619" y="109"/>
                    <a:pt x="615" y="234"/>
                    <a:pt x="592" y="384"/>
                  </a:cubicBezTo>
                  <a:lnTo>
                    <a:pt x="421" y="252"/>
                  </a:lnTo>
                  <a:lnTo>
                    <a:pt x="0" y="2609"/>
                  </a:lnTo>
                  <a:lnTo>
                    <a:pt x="345" y="2628"/>
                  </a:ln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5" name="Google Shape;1005;p43"/>
            <p:cNvSpPr/>
            <p:nvPr/>
          </p:nvSpPr>
          <p:spPr>
            <a:xfrm>
              <a:off x="6661317" y="1933250"/>
              <a:ext cx="79199" cy="61199"/>
            </a:xfrm>
            <a:custGeom>
              <a:avLst/>
              <a:gdLst/>
              <a:ahLst/>
              <a:cxnLst/>
              <a:rect l="l" t="t" r="r" b="b"/>
              <a:pathLst>
                <a:path w="96" h="76" extrusionOk="0">
                  <a:moveTo>
                    <a:pt x="9" y="24"/>
                  </a:moveTo>
                  <a:cubicBezTo>
                    <a:pt x="4" y="22"/>
                    <a:pt x="0" y="16"/>
                    <a:pt x="2" y="10"/>
                  </a:cubicBezTo>
                  <a:cubicBezTo>
                    <a:pt x="4" y="4"/>
                    <a:pt x="9" y="0"/>
                    <a:pt x="16" y="2"/>
                  </a:cubicBezTo>
                  <a:cubicBezTo>
                    <a:pt x="62" y="14"/>
                    <a:pt x="91" y="55"/>
                    <a:pt x="91" y="55"/>
                  </a:cubicBezTo>
                  <a:cubicBezTo>
                    <a:pt x="95" y="60"/>
                    <a:pt x="94" y="68"/>
                    <a:pt x="88" y="72"/>
                  </a:cubicBezTo>
                  <a:cubicBezTo>
                    <a:pt x="84" y="75"/>
                    <a:pt x="76" y="74"/>
                    <a:pt x="72" y="69"/>
                  </a:cubicBezTo>
                  <a:cubicBezTo>
                    <a:pt x="72" y="69"/>
                    <a:pt x="47" y="34"/>
                    <a:pt x="9"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6" name="Google Shape;1006;p43"/>
            <p:cNvSpPr/>
            <p:nvPr/>
          </p:nvSpPr>
          <p:spPr>
            <a:xfrm>
              <a:off x="6560518" y="2088048"/>
              <a:ext cx="82798" cy="50400"/>
            </a:xfrm>
            <a:custGeom>
              <a:avLst/>
              <a:gdLst/>
              <a:ahLst/>
              <a:cxnLst/>
              <a:rect l="l" t="t" r="r" b="b"/>
              <a:pathLst>
                <a:path w="103" h="61" extrusionOk="0">
                  <a:moveTo>
                    <a:pt x="11" y="24"/>
                  </a:moveTo>
                  <a:cubicBezTo>
                    <a:pt x="5" y="24"/>
                    <a:pt x="0" y="18"/>
                    <a:pt x="1" y="11"/>
                  </a:cubicBezTo>
                  <a:cubicBezTo>
                    <a:pt x="1" y="5"/>
                    <a:pt x="7" y="0"/>
                    <a:pt x="13" y="1"/>
                  </a:cubicBezTo>
                  <a:cubicBezTo>
                    <a:pt x="61" y="4"/>
                    <a:pt x="97" y="38"/>
                    <a:pt x="97" y="39"/>
                  </a:cubicBezTo>
                  <a:cubicBezTo>
                    <a:pt x="102" y="44"/>
                    <a:pt x="102" y="50"/>
                    <a:pt x="98" y="55"/>
                  </a:cubicBezTo>
                  <a:cubicBezTo>
                    <a:pt x="93" y="60"/>
                    <a:pt x="87" y="60"/>
                    <a:pt x="82" y="56"/>
                  </a:cubicBezTo>
                  <a:cubicBezTo>
                    <a:pt x="81" y="55"/>
                    <a:pt x="51" y="26"/>
                    <a:pt x="11"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7" name="Google Shape;1007;p43"/>
            <p:cNvSpPr/>
            <p:nvPr/>
          </p:nvSpPr>
          <p:spPr>
            <a:xfrm>
              <a:off x="6441720" y="1944048"/>
              <a:ext cx="82798" cy="53999"/>
            </a:xfrm>
            <a:custGeom>
              <a:avLst/>
              <a:gdLst/>
              <a:ahLst/>
              <a:cxnLst/>
              <a:rect l="l" t="t" r="r" b="b"/>
              <a:pathLst>
                <a:path w="101" h="66" extrusionOk="0">
                  <a:moveTo>
                    <a:pt x="11" y="23"/>
                  </a:moveTo>
                  <a:cubicBezTo>
                    <a:pt x="4" y="22"/>
                    <a:pt x="0" y="17"/>
                    <a:pt x="1" y="11"/>
                  </a:cubicBezTo>
                  <a:cubicBezTo>
                    <a:pt x="2" y="4"/>
                    <a:pt x="8" y="0"/>
                    <a:pt x="13" y="1"/>
                  </a:cubicBezTo>
                  <a:cubicBezTo>
                    <a:pt x="61" y="7"/>
                    <a:pt x="95" y="44"/>
                    <a:pt x="95" y="44"/>
                  </a:cubicBezTo>
                  <a:cubicBezTo>
                    <a:pt x="100" y="49"/>
                    <a:pt x="99" y="56"/>
                    <a:pt x="95" y="60"/>
                  </a:cubicBezTo>
                  <a:cubicBezTo>
                    <a:pt x="91" y="65"/>
                    <a:pt x="84" y="64"/>
                    <a:pt x="79" y="60"/>
                  </a:cubicBezTo>
                  <a:cubicBezTo>
                    <a:pt x="79" y="58"/>
                    <a:pt x="50" y="28"/>
                    <a:pt x="11" y="23"/>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8" name="Google Shape;1008;p43"/>
            <p:cNvSpPr/>
            <p:nvPr/>
          </p:nvSpPr>
          <p:spPr>
            <a:xfrm>
              <a:off x="6362520" y="2109648"/>
              <a:ext cx="86399" cy="43200"/>
            </a:xfrm>
            <a:custGeom>
              <a:avLst/>
              <a:gdLst/>
              <a:ahLst/>
              <a:cxnLst/>
              <a:rect l="l" t="t" r="r" b="b"/>
              <a:pathLst>
                <a:path w="107" h="54" extrusionOk="0">
                  <a:moveTo>
                    <a:pt x="12" y="27"/>
                  </a:moveTo>
                  <a:cubicBezTo>
                    <a:pt x="6" y="27"/>
                    <a:pt x="1" y="22"/>
                    <a:pt x="0" y="17"/>
                  </a:cubicBezTo>
                  <a:cubicBezTo>
                    <a:pt x="0" y="10"/>
                    <a:pt x="5" y="5"/>
                    <a:pt x="10" y="4"/>
                  </a:cubicBezTo>
                  <a:cubicBezTo>
                    <a:pt x="58" y="0"/>
                    <a:pt x="99" y="30"/>
                    <a:pt x="99" y="30"/>
                  </a:cubicBezTo>
                  <a:cubicBezTo>
                    <a:pt x="104" y="34"/>
                    <a:pt x="106" y="40"/>
                    <a:pt x="102" y="46"/>
                  </a:cubicBezTo>
                  <a:cubicBezTo>
                    <a:pt x="98" y="51"/>
                    <a:pt x="91" y="53"/>
                    <a:pt x="86" y="49"/>
                  </a:cubicBezTo>
                  <a:cubicBezTo>
                    <a:pt x="86" y="48"/>
                    <a:pt x="51" y="24"/>
                    <a:pt x="12" y="27"/>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9" name="Google Shape;1009;p43"/>
            <p:cNvSpPr/>
            <p:nvPr/>
          </p:nvSpPr>
          <p:spPr>
            <a:xfrm>
              <a:off x="6862915" y="1969249"/>
              <a:ext cx="68398" cy="72000"/>
            </a:xfrm>
            <a:custGeom>
              <a:avLst/>
              <a:gdLst/>
              <a:ahLst/>
              <a:cxnLst/>
              <a:rect l="l" t="t" r="r" b="b"/>
              <a:pathLst>
                <a:path w="85" h="88" extrusionOk="0">
                  <a:moveTo>
                    <a:pt x="7" y="24"/>
                  </a:moveTo>
                  <a:cubicBezTo>
                    <a:pt x="2" y="21"/>
                    <a:pt x="0" y="13"/>
                    <a:pt x="2" y="8"/>
                  </a:cubicBezTo>
                  <a:cubicBezTo>
                    <a:pt x="5" y="2"/>
                    <a:pt x="11" y="0"/>
                    <a:pt x="17" y="3"/>
                  </a:cubicBezTo>
                  <a:cubicBezTo>
                    <a:pt x="60" y="23"/>
                    <a:pt x="82" y="68"/>
                    <a:pt x="82" y="68"/>
                  </a:cubicBezTo>
                  <a:cubicBezTo>
                    <a:pt x="84" y="74"/>
                    <a:pt x="82" y="81"/>
                    <a:pt x="76" y="84"/>
                  </a:cubicBezTo>
                  <a:cubicBezTo>
                    <a:pt x="70" y="87"/>
                    <a:pt x="63" y="84"/>
                    <a:pt x="61" y="78"/>
                  </a:cubicBezTo>
                  <a:cubicBezTo>
                    <a:pt x="62" y="78"/>
                    <a:pt x="43" y="40"/>
                    <a:pt x="7"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0" name="Google Shape;1010;p43"/>
            <p:cNvSpPr/>
            <p:nvPr/>
          </p:nvSpPr>
          <p:spPr>
            <a:xfrm>
              <a:off x="6751317" y="2084449"/>
              <a:ext cx="71999" cy="72000"/>
            </a:xfrm>
            <a:custGeom>
              <a:avLst/>
              <a:gdLst/>
              <a:ahLst/>
              <a:cxnLst/>
              <a:rect l="l" t="t" r="r" b="b"/>
              <a:pathLst>
                <a:path w="87" h="88" extrusionOk="0">
                  <a:moveTo>
                    <a:pt x="9" y="24"/>
                  </a:moveTo>
                  <a:cubicBezTo>
                    <a:pt x="3" y="21"/>
                    <a:pt x="0" y="13"/>
                    <a:pt x="3" y="8"/>
                  </a:cubicBezTo>
                  <a:cubicBezTo>
                    <a:pt x="6" y="2"/>
                    <a:pt x="13" y="0"/>
                    <a:pt x="18" y="3"/>
                  </a:cubicBezTo>
                  <a:cubicBezTo>
                    <a:pt x="61" y="23"/>
                    <a:pt x="83" y="68"/>
                    <a:pt x="83" y="68"/>
                  </a:cubicBezTo>
                  <a:cubicBezTo>
                    <a:pt x="86" y="74"/>
                    <a:pt x="83" y="81"/>
                    <a:pt x="77" y="84"/>
                  </a:cubicBezTo>
                  <a:cubicBezTo>
                    <a:pt x="72" y="87"/>
                    <a:pt x="65" y="84"/>
                    <a:pt x="62" y="78"/>
                  </a:cubicBezTo>
                  <a:cubicBezTo>
                    <a:pt x="62" y="78"/>
                    <a:pt x="44" y="40"/>
                    <a:pt x="9" y="2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1" name="Google Shape;1011;p43"/>
            <p:cNvSpPr/>
            <p:nvPr/>
          </p:nvSpPr>
          <p:spPr>
            <a:xfrm>
              <a:off x="6438119" y="1850448"/>
              <a:ext cx="255597" cy="431999"/>
            </a:xfrm>
            <a:custGeom>
              <a:avLst/>
              <a:gdLst/>
              <a:ahLst/>
              <a:cxnLst/>
              <a:rect l="l" t="t" r="r" b="b"/>
              <a:pathLst>
                <a:path w="313" h="529" extrusionOk="0">
                  <a:moveTo>
                    <a:pt x="11" y="528"/>
                  </a:moveTo>
                  <a:cubicBezTo>
                    <a:pt x="10" y="528"/>
                    <a:pt x="10" y="528"/>
                    <a:pt x="9" y="528"/>
                  </a:cubicBezTo>
                  <a:cubicBezTo>
                    <a:pt x="4" y="527"/>
                    <a:pt x="0" y="522"/>
                    <a:pt x="1" y="516"/>
                  </a:cubicBezTo>
                  <a:cubicBezTo>
                    <a:pt x="18" y="422"/>
                    <a:pt x="74" y="308"/>
                    <a:pt x="163" y="175"/>
                  </a:cubicBezTo>
                  <a:cubicBezTo>
                    <a:pt x="230" y="77"/>
                    <a:pt x="293" y="6"/>
                    <a:pt x="294" y="5"/>
                  </a:cubicBezTo>
                  <a:cubicBezTo>
                    <a:pt x="298" y="1"/>
                    <a:pt x="303" y="0"/>
                    <a:pt x="307" y="4"/>
                  </a:cubicBezTo>
                  <a:cubicBezTo>
                    <a:pt x="311" y="8"/>
                    <a:pt x="312" y="14"/>
                    <a:pt x="308" y="17"/>
                  </a:cubicBezTo>
                  <a:cubicBezTo>
                    <a:pt x="305" y="20"/>
                    <a:pt x="60" y="300"/>
                    <a:pt x="20" y="519"/>
                  </a:cubicBezTo>
                  <a:cubicBezTo>
                    <a:pt x="19" y="525"/>
                    <a:pt x="16" y="528"/>
                    <a:pt x="11" y="528"/>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2" name="Google Shape;1012;p43"/>
            <p:cNvSpPr/>
            <p:nvPr/>
          </p:nvSpPr>
          <p:spPr>
            <a:xfrm>
              <a:off x="6592918" y="1897250"/>
              <a:ext cx="309597" cy="457200"/>
            </a:xfrm>
            <a:custGeom>
              <a:avLst/>
              <a:gdLst/>
              <a:ahLst/>
              <a:cxnLst/>
              <a:rect l="l" t="t" r="r" b="b"/>
              <a:pathLst>
                <a:path w="381" h="561" extrusionOk="0">
                  <a:moveTo>
                    <a:pt x="11" y="560"/>
                  </a:moveTo>
                  <a:cubicBezTo>
                    <a:pt x="10" y="560"/>
                    <a:pt x="9" y="560"/>
                    <a:pt x="9" y="560"/>
                  </a:cubicBezTo>
                  <a:cubicBezTo>
                    <a:pt x="4" y="559"/>
                    <a:pt x="0" y="554"/>
                    <a:pt x="2" y="549"/>
                  </a:cubicBezTo>
                  <a:cubicBezTo>
                    <a:pt x="76" y="233"/>
                    <a:pt x="361" y="5"/>
                    <a:pt x="364" y="3"/>
                  </a:cubicBezTo>
                  <a:cubicBezTo>
                    <a:pt x="368" y="0"/>
                    <a:pt x="374" y="0"/>
                    <a:pt x="377" y="5"/>
                  </a:cubicBezTo>
                  <a:cubicBezTo>
                    <a:pt x="380" y="9"/>
                    <a:pt x="380" y="15"/>
                    <a:pt x="375" y="18"/>
                  </a:cubicBezTo>
                  <a:cubicBezTo>
                    <a:pt x="373" y="20"/>
                    <a:pt x="92" y="244"/>
                    <a:pt x="20" y="554"/>
                  </a:cubicBezTo>
                  <a:cubicBezTo>
                    <a:pt x="19" y="557"/>
                    <a:pt x="14" y="560"/>
                    <a:pt x="11" y="560"/>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3" name="Google Shape;1013;p43"/>
            <p:cNvSpPr/>
            <p:nvPr/>
          </p:nvSpPr>
          <p:spPr>
            <a:xfrm>
              <a:off x="6729717" y="2091649"/>
              <a:ext cx="176397" cy="309600"/>
            </a:xfrm>
            <a:custGeom>
              <a:avLst/>
              <a:gdLst/>
              <a:ahLst/>
              <a:cxnLst/>
              <a:rect l="l" t="t" r="r" b="b"/>
              <a:pathLst>
                <a:path w="217" h="380" extrusionOk="0">
                  <a:moveTo>
                    <a:pt x="10" y="379"/>
                  </a:moveTo>
                  <a:cubicBezTo>
                    <a:pt x="9" y="379"/>
                    <a:pt x="8" y="379"/>
                    <a:pt x="7" y="379"/>
                  </a:cubicBezTo>
                  <a:cubicBezTo>
                    <a:pt x="3" y="378"/>
                    <a:pt x="0" y="372"/>
                    <a:pt x="1" y="367"/>
                  </a:cubicBezTo>
                  <a:cubicBezTo>
                    <a:pt x="55" y="167"/>
                    <a:pt x="197" y="7"/>
                    <a:pt x="198" y="5"/>
                  </a:cubicBezTo>
                  <a:cubicBezTo>
                    <a:pt x="202" y="1"/>
                    <a:pt x="207" y="0"/>
                    <a:pt x="211" y="4"/>
                  </a:cubicBezTo>
                  <a:cubicBezTo>
                    <a:pt x="215" y="8"/>
                    <a:pt x="216" y="14"/>
                    <a:pt x="212" y="18"/>
                  </a:cubicBezTo>
                  <a:cubicBezTo>
                    <a:pt x="211" y="19"/>
                    <a:pt x="72" y="177"/>
                    <a:pt x="19" y="372"/>
                  </a:cubicBezTo>
                  <a:cubicBezTo>
                    <a:pt x="18" y="376"/>
                    <a:pt x="14" y="379"/>
                    <a:pt x="10" y="379"/>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4" name="Google Shape;1014;p43"/>
            <p:cNvSpPr/>
            <p:nvPr/>
          </p:nvSpPr>
          <p:spPr>
            <a:xfrm>
              <a:off x="6398520" y="943249"/>
              <a:ext cx="637193" cy="972001"/>
            </a:xfrm>
            <a:custGeom>
              <a:avLst/>
              <a:gdLst/>
              <a:ahLst/>
              <a:cxnLst/>
              <a:rect l="l" t="t" r="r" b="b"/>
              <a:pathLst>
                <a:path w="779" h="1192" extrusionOk="0">
                  <a:moveTo>
                    <a:pt x="330" y="1191"/>
                  </a:moveTo>
                  <a:cubicBezTo>
                    <a:pt x="330" y="1191"/>
                    <a:pt x="0" y="1145"/>
                    <a:pt x="96" y="755"/>
                  </a:cubicBezTo>
                  <a:cubicBezTo>
                    <a:pt x="192" y="365"/>
                    <a:pt x="395" y="390"/>
                    <a:pt x="306" y="71"/>
                  </a:cubicBezTo>
                  <a:cubicBezTo>
                    <a:pt x="318" y="58"/>
                    <a:pt x="344" y="33"/>
                    <a:pt x="385" y="18"/>
                  </a:cubicBezTo>
                  <a:cubicBezTo>
                    <a:pt x="432" y="0"/>
                    <a:pt x="473" y="5"/>
                    <a:pt x="491" y="8"/>
                  </a:cubicBezTo>
                  <a:cubicBezTo>
                    <a:pt x="499" y="121"/>
                    <a:pt x="520" y="156"/>
                    <a:pt x="541" y="158"/>
                  </a:cubicBezTo>
                  <a:cubicBezTo>
                    <a:pt x="577" y="160"/>
                    <a:pt x="630" y="101"/>
                    <a:pt x="662" y="146"/>
                  </a:cubicBezTo>
                  <a:cubicBezTo>
                    <a:pt x="693" y="192"/>
                    <a:pt x="746" y="313"/>
                    <a:pt x="762" y="532"/>
                  </a:cubicBezTo>
                  <a:cubicBezTo>
                    <a:pt x="778" y="750"/>
                    <a:pt x="330" y="1191"/>
                    <a:pt x="330" y="119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5" name="Google Shape;1015;p43"/>
            <p:cNvSpPr/>
            <p:nvPr/>
          </p:nvSpPr>
          <p:spPr>
            <a:xfrm>
              <a:off x="6398520" y="1537250"/>
              <a:ext cx="421197" cy="377999"/>
            </a:xfrm>
            <a:custGeom>
              <a:avLst/>
              <a:gdLst/>
              <a:ahLst/>
              <a:cxnLst/>
              <a:rect l="l" t="t" r="r" b="b"/>
              <a:pathLst>
                <a:path w="515" h="462" extrusionOk="0">
                  <a:moveTo>
                    <a:pt x="345" y="123"/>
                  </a:moveTo>
                  <a:cubicBezTo>
                    <a:pt x="211" y="131"/>
                    <a:pt x="140" y="74"/>
                    <a:pt x="102" y="0"/>
                  </a:cubicBezTo>
                  <a:cubicBezTo>
                    <a:pt x="100" y="8"/>
                    <a:pt x="97" y="16"/>
                    <a:pt x="95" y="25"/>
                  </a:cubicBezTo>
                  <a:cubicBezTo>
                    <a:pt x="0" y="415"/>
                    <a:pt x="329" y="461"/>
                    <a:pt x="329" y="461"/>
                  </a:cubicBezTo>
                  <a:cubicBezTo>
                    <a:pt x="329" y="461"/>
                    <a:pt x="394" y="397"/>
                    <a:pt x="474" y="306"/>
                  </a:cubicBezTo>
                  <a:cubicBezTo>
                    <a:pt x="514" y="205"/>
                    <a:pt x="489" y="114"/>
                    <a:pt x="345" y="12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6" name="Google Shape;1016;p43"/>
            <p:cNvSpPr/>
            <p:nvPr/>
          </p:nvSpPr>
          <p:spPr>
            <a:xfrm>
              <a:off x="6639717" y="925250"/>
              <a:ext cx="928793" cy="734398"/>
            </a:xfrm>
            <a:custGeom>
              <a:avLst/>
              <a:gdLst/>
              <a:ahLst/>
              <a:cxnLst/>
              <a:rect l="l" t="t" r="r" b="b"/>
              <a:pathLst>
                <a:path w="1137" h="900" extrusionOk="0">
                  <a:moveTo>
                    <a:pt x="112" y="899"/>
                  </a:moveTo>
                  <a:cubicBezTo>
                    <a:pt x="112" y="899"/>
                    <a:pt x="0" y="695"/>
                    <a:pt x="109" y="496"/>
                  </a:cubicBezTo>
                  <a:cubicBezTo>
                    <a:pt x="219" y="297"/>
                    <a:pt x="458" y="303"/>
                    <a:pt x="475" y="198"/>
                  </a:cubicBezTo>
                  <a:cubicBezTo>
                    <a:pt x="493" y="92"/>
                    <a:pt x="474" y="51"/>
                    <a:pt x="474" y="51"/>
                  </a:cubicBezTo>
                  <a:cubicBezTo>
                    <a:pt x="484" y="41"/>
                    <a:pt x="510" y="16"/>
                    <a:pt x="553" y="7"/>
                  </a:cubicBezTo>
                  <a:cubicBezTo>
                    <a:pt x="585" y="0"/>
                    <a:pt x="611" y="7"/>
                    <a:pt x="624" y="11"/>
                  </a:cubicBezTo>
                  <a:cubicBezTo>
                    <a:pt x="627" y="121"/>
                    <a:pt x="658" y="208"/>
                    <a:pt x="702" y="209"/>
                  </a:cubicBezTo>
                  <a:cubicBezTo>
                    <a:pt x="808" y="211"/>
                    <a:pt x="781" y="43"/>
                    <a:pt x="781" y="43"/>
                  </a:cubicBezTo>
                  <a:cubicBezTo>
                    <a:pt x="788" y="39"/>
                    <a:pt x="829" y="14"/>
                    <a:pt x="877" y="29"/>
                  </a:cubicBezTo>
                  <a:cubicBezTo>
                    <a:pt x="906" y="38"/>
                    <a:pt x="924" y="57"/>
                    <a:pt x="931" y="65"/>
                  </a:cubicBezTo>
                  <a:cubicBezTo>
                    <a:pt x="926" y="86"/>
                    <a:pt x="897" y="212"/>
                    <a:pt x="932" y="228"/>
                  </a:cubicBezTo>
                  <a:cubicBezTo>
                    <a:pt x="937" y="231"/>
                    <a:pt x="944" y="231"/>
                    <a:pt x="952" y="227"/>
                  </a:cubicBezTo>
                  <a:cubicBezTo>
                    <a:pt x="1021" y="201"/>
                    <a:pt x="1016" y="111"/>
                    <a:pt x="1016" y="111"/>
                  </a:cubicBezTo>
                  <a:cubicBezTo>
                    <a:pt x="1027" y="109"/>
                    <a:pt x="1054" y="106"/>
                    <a:pt x="1083" y="117"/>
                  </a:cubicBezTo>
                  <a:cubicBezTo>
                    <a:pt x="1111" y="126"/>
                    <a:pt x="1128" y="142"/>
                    <a:pt x="1136" y="152"/>
                  </a:cubicBezTo>
                  <a:cubicBezTo>
                    <a:pt x="1131" y="261"/>
                    <a:pt x="1126" y="372"/>
                    <a:pt x="1120" y="481"/>
                  </a:cubicBezTo>
                  <a:lnTo>
                    <a:pt x="112" y="899"/>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7" name="Google Shape;1017;p43"/>
            <p:cNvSpPr/>
            <p:nvPr/>
          </p:nvSpPr>
          <p:spPr>
            <a:xfrm>
              <a:off x="6639717" y="1213250"/>
              <a:ext cx="316798" cy="449999"/>
            </a:xfrm>
            <a:custGeom>
              <a:avLst/>
              <a:gdLst/>
              <a:ahLst/>
              <a:cxnLst/>
              <a:rect l="l" t="t" r="r" b="b"/>
              <a:pathLst>
                <a:path w="387" h="551" extrusionOk="0">
                  <a:moveTo>
                    <a:pt x="315" y="352"/>
                  </a:moveTo>
                  <a:cubicBezTo>
                    <a:pt x="116" y="240"/>
                    <a:pt x="181" y="93"/>
                    <a:pt x="256" y="0"/>
                  </a:cubicBezTo>
                  <a:cubicBezTo>
                    <a:pt x="202" y="33"/>
                    <a:pt x="148" y="77"/>
                    <a:pt x="110" y="147"/>
                  </a:cubicBezTo>
                  <a:cubicBezTo>
                    <a:pt x="0" y="346"/>
                    <a:pt x="112" y="550"/>
                    <a:pt x="112" y="550"/>
                  </a:cubicBezTo>
                  <a:lnTo>
                    <a:pt x="386" y="436"/>
                  </a:lnTo>
                  <a:cubicBezTo>
                    <a:pt x="375" y="402"/>
                    <a:pt x="353" y="373"/>
                    <a:pt x="315" y="35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8" name="Google Shape;1018;p43"/>
            <p:cNvSpPr/>
            <p:nvPr/>
          </p:nvSpPr>
          <p:spPr>
            <a:xfrm>
              <a:off x="6333721" y="1141250"/>
              <a:ext cx="1529990" cy="2167190"/>
            </a:xfrm>
            <a:custGeom>
              <a:avLst/>
              <a:gdLst/>
              <a:ahLst/>
              <a:cxnLst/>
              <a:rect l="l" t="t" r="r" b="b"/>
              <a:pathLst>
                <a:path w="1874" h="2654" extrusionOk="0">
                  <a:moveTo>
                    <a:pt x="1634" y="115"/>
                  </a:moveTo>
                  <a:cubicBezTo>
                    <a:pt x="1634" y="115"/>
                    <a:pt x="1004" y="0"/>
                    <a:pt x="512" y="451"/>
                  </a:cubicBezTo>
                  <a:cubicBezTo>
                    <a:pt x="21" y="902"/>
                    <a:pt x="0" y="1572"/>
                    <a:pt x="367" y="1915"/>
                  </a:cubicBezTo>
                  <a:cubicBezTo>
                    <a:pt x="735" y="2258"/>
                    <a:pt x="990" y="2653"/>
                    <a:pt x="1363" y="2265"/>
                  </a:cubicBezTo>
                  <a:cubicBezTo>
                    <a:pt x="1736" y="1876"/>
                    <a:pt x="1873" y="1334"/>
                    <a:pt x="1587" y="866"/>
                  </a:cubicBezTo>
                  <a:cubicBezTo>
                    <a:pt x="1300" y="399"/>
                    <a:pt x="1575" y="373"/>
                    <a:pt x="1575" y="373"/>
                  </a:cubicBezTo>
                  <a:lnTo>
                    <a:pt x="1634" y="115"/>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9" name="Google Shape;1019;p43"/>
            <p:cNvSpPr/>
            <p:nvPr/>
          </p:nvSpPr>
          <p:spPr>
            <a:xfrm>
              <a:off x="7359711" y="1332049"/>
              <a:ext cx="287997" cy="237599"/>
            </a:xfrm>
            <a:custGeom>
              <a:avLst/>
              <a:gdLst/>
              <a:ahLst/>
              <a:cxnLst/>
              <a:rect l="l" t="t" r="r" b="b"/>
              <a:pathLst>
                <a:path w="351" h="290" extrusionOk="0">
                  <a:moveTo>
                    <a:pt x="318" y="140"/>
                  </a:moveTo>
                  <a:lnTo>
                    <a:pt x="350" y="0"/>
                  </a:lnTo>
                  <a:cubicBezTo>
                    <a:pt x="323" y="7"/>
                    <a:pt x="48" y="84"/>
                    <a:pt x="15" y="227"/>
                  </a:cubicBezTo>
                  <a:cubicBezTo>
                    <a:pt x="0" y="289"/>
                    <a:pt x="94" y="284"/>
                    <a:pt x="204" y="248"/>
                  </a:cubicBezTo>
                  <a:cubicBezTo>
                    <a:pt x="226" y="148"/>
                    <a:pt x="318" y="140"/>
                    <a:pt x="318" y="1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0" name="Google Shape;1020;p43"/>
            <p:cNvSpPr/>
            <p:nvPr/>
          </p:nvSpPr>
          <p:spPr>
            <a:xfrm>
              <a:off x="6333721" y="1324849"/>
              <a:ext cx="1501187" cy="1979998"/>
            </a:xfrm>
            <a:custGeom>
              <a:avLst/>
              <a:gdLst/>
              <a:ahLst/>
              <a:cxnLst/>
              <a:rect l="l" t="t" r="r" b="b"/>
              <a:pathLst>
                <a:path w="1837" h="2426" extrusionOk="0">
                  <a:moveTo>
                    <a:pt x="1675" y="816"/>
                  </a:moveTo>
                  <a:cubicBezTo>
                    <a:pt x="1737" y="1018"/>
                    <a:pt x="1695" y="1581"/>
                    <a:pt x="1445" y="1795"/>
                  </a:cubicBezTo>
                  <a:cubicBezTo>
                    <a:pt x="1193" y="2007"/>
                    <a:pt x="503" y="1965"/>
                    <a:pt x="281" y="1105"/>
                  </a:cubicBezTo>
                  <a:cubicBezTo>
                    <a:pt x="142" y="566"/>
                    <a:pt x="536" y="199"/>
                    <a:pt x="850" y="0"/>
                  </a:cubicBezTo>
                  <a:cubicBezTo>
                    <a:pt x="736" y="52"/>
                    <a:pt x="621" y="124"/>
                    <a:pt x="512" y="223"/>
                  </a:cubicBezTo>
                  <a:cubicBezTo>
                    <a:pt x="20" y="675"/>
                    <a:pt x="0" y="1344"/>
                    <a:pt x="367" y="1687"/>
                  </a:cubicBezTo>
                  <a:cubicBezTo>
                    <a:pt x="735" y="2030"/>
                    <a:pt x="990" y="2425"/>
                    <a:pt x="1363" y="2037"/>
                  </a:cubicBezTo>
                  <a:cubicBezTo>
                    <a:pt x="1691" y="1697"/>
                    <a:pt x="1836" y="1238"/>
                    <a:pt x="1675" y="81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1" name="Google Shape;1021;p43"/>
            <p:cNvSpPr/>
            <p:nvPr/>
          </p:nvSpPr>
          <p:spPr>
            <a:xfrm>
              <a:off x="7248113" y="1396849"/>
              <a:ext cx="579594" cy="486000"/>
            </a:xfrm>
            <a:custGeom>
              <a:avLst/>
              <a:gdLst/>
              <a:ahLst/>
              <a:cxnLst/>
              <a:rect l="l" t="t" r="r" b="b"/>
              <a:pathLst>
                <a:path w="708" h="597" extrusionOk="0">
                  <a:moveTo>
                    <a:pt x="707" y="85"/>
                  </a:moveTo>
                  <a:cubicBezTo>
                    <a:pt x="707" y="85"/>
                    <a:pt x="505" y="0"/>
                    <a:pt x="252" y="84"/>
                  </a:cubicBezTo>
                  <a:cubicBezTo>
                    <a:pt x="0" y="167"/>
                    <a:pt x="74" y="461"/>
                    <a:pt x="156" y="529"/>
                  </a:cubicBezTo>
                  <a:cubicBezTo>
                    <a:pt x="238" y="596"/>
                    <a:pt x="422" y="586"/>
                    <a:pt x="521" y="504"/>
                  </a:cubicBezTo>
                  <a:cubicBezTo>
                    <a:pt x="620" y="422"/>
                    <a:pt x="648" y="466"/>
                    <a:pt x="648" y="466"/>
                  </a:cubicBezTo>
                  <a:lnTo>
                    <a:pt x="679" y="331"/>
                  </a:lnTo>
                  <a:cubicBezTo>
                    <a:pt x="679" y="331"/>
                    <a:pt x="598" y="368"/>
                    <a:pt x="596" y="299"/>
                  </a:cubicBezTo>
                  <a:cubicBezTo>
                    <a:pt x="594" y="229"/>
                    <a:pt x="657" y="298"/>
                    <a:pt x="657" y="298"/>
                  </a:cubicBezTo>
                  <a:lnTo>
                    <a:pt x="707" y="85"/>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2" name="Google Shape;1022;p43"/>
            <p:cNvSpPr/>
            <p:nvPr/>
          </p:nvSpPr>
          <p:spPr>
            <a:xfrm>
              <a:off x="7320113" y="1702850"/>
              <a:ext cx="471595" cy="183600"/>
            </a:xfrm>
            <a:custGeom>
              <a:avLst/>
              <a:gdLst/>
              <a:ahLst/>
              <a:cxnLst/>
              <a:rect l="l" t="t" r="r" b="b"/>
              <a:pathLst>
                <a:path w="578" h="226" extrusionOk="0">
                  <a:moveTo>
                    <a:pt x="565" y="14"/>
                  </a:moveTo>
                  <a:cubicBezTo>
                    <a:pt x="443" y="0"/>
                    <a:pt x="382" y="109"/>
                    <a:pt x="162" y="112"/>
                  </a:cubicBezTo>
                  <a:cubicBezTo>
                    <a:pt x="82" y="113"/>
                    <a:pt x="31" y="75"/>
                    <a:pt x="0" y="28"/>
                  </a:cubicBezTo>
                  <a:cubicBezTo>
                    <a:pt x="13" y="86"/>
                    <a:pt x="40" y="134"/>
                    <a:pt x="67" y="157"/>
                  </a:cubicBezTo>
                  <a:cubicBezTo>
                    <a:pt x="149" y="225"/>
                    <a:pt x="333" y="214"/>
                    <a:pt x="432" y="132"/>
                  </a:cubicBezTo>
                  <a:cubicBezTo>
                    <a:pt x="531" y="50"/>
                    <a:pt x="559" y="94"/>
                    <a:pt x="559" y="94"/>
                  </a:cubicBezTo>
                  <a:lnTo>
                    <a:pt x="577" y="17"/>
                  </a:lnTo>
                  <a:cubicBezTo>
                    <a:pt x="572" y="15"/>
                    <a:pt x="568" y="14"/>
                    <a:pt x="565" y="1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3" name="Google Shape;1023;p43"/>
            <p:cNvSpPr/>
            <p:nvPr/>
          </p:nvSpPr>
          <p:spPr>
            <a:xfrm>
              <a:off x="7302112" y="1440049"/>
              <a:ext cx="323998" cy="208799"/>
            </a:xfrm>
            <a:custGeom>
              <a:avLst/>
              <a:gdLst/>
              <a:ahLst/>
              <a:cxnLst/>
              <a:rect l="l" t="t" r="r" b="b"/>
              <a:pathLst>
                <a:path w="397" h="257" extrusionOk="0">
                  <a:moveTo>
                    <a:pt x="13" y="256"/>
                  </a:moveTo>
                  <a:cubicBezTo>
                    <a:pt x="9" y="256"/>
                    <a:pt x="6" y="254"/>
                    <a:pt x="6" y="250"/>
                  </a:cubicBezTo>
                  <a:cubicBezTo>
                    <a:pt x="6" y="247"/>
                    <a:pt x="0" y="176"/>
                    <a:pt x="59" y="109"/>
                  </a:cubicBezTo>
                  <a:cubicBezTo>
                    <a:pt x="122" y="38"/>
                    <a:pt x="233" y="2"/>
                    <a:pt x="388" y="0"/>
                  </a:cubicBezTo>
                  <a:lnTo>
                    <a:pt x="388" y="0"/>
                  </a:lnTo>
                  <a:cubicBezTo>
                    <a:pt x="392" y="0"/>
                    <a:pt x="395" y="3"/>
                    <a:pt x="396" y="7"/>
                  </a:cubicBezTo>
                  <a:cubicBezTo>
                    <a:pt x="396" y="11"/>
                    <a:pt x="393" y="15"/>
                    <a:pt x="389" y="15"/>
                  </a:cubicBezTo>
                  <a:cubicBezTo>
                    <a:pt x="238" y="15"/>
                    <a:pt x="131" y="51"/>
                    <a:pt x="70" y="117"/>
                  </a:cubicBezTo>
                  <a:cubicBezTo>
                    <a:pt x="15" y="179"/>
                    <a:pt x="21" y="247"/>
                    <a:pt x="21" y="248"/>
                  </a:cubicBezTo>
                  <a:cubicBezTo>
                    <a:pt x="21" y="253"/>
                    <a:pt x="18" y="256"/>
                    <a:pt x="13" y="25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4" name="Google Shape;1024;p43"/>
            <p:cNvSpPr/>
            <p:nvPr/>
          </p:nvSpPr>
          <p:spPr>
            <a:xfrm>
              <a:off x="7755708" y="1461649"/>
              <a:ext cx="104398" cy="183598"/>
            </a:xfrm>
            <a:custGeom>
              <a:avLst/>
              <a:gdLst/>
              <a:ahLst/>
              <a:cxnLst/>
              <a:rect l="l" t="t" r="r" b="b"/>
              <a:pathLst>
                <a:path w="129" h="227" extrusionOk="0">
                  <a:moveTo>
                    <a:pt x="115" y="125"/>
                  </a:moveTo>
                  <a:cubicBezTo>
                    <a:pt x="101" y="184"/>
                    <a:pt x="67" y="226"/>
                    <a:pt x="39" y="219"/>
                  </a:cubicBezTo>
                  <a:cubicBezTo>
                    <a:pt x="12" y="212"/>
                    <a:pt x="0" y="160"/>
                    <a:pt x="14" y="101"/>
                  </a:cubicBezTo>
                  <a:cubicBezTo>
                    <a:pt x="27" y="42"/>
                    <a:pt x="61" y="0"/>
                    <a:pt x="89" y="6"/>
                  </a:cubicBezTo>
                  <a:cubicBezTo>
                    <a:pt x="117" y="13"/>
                    <a:pt x="128" y="66"/>
                    <a:pt x="115" y="12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5" name="Google Shape;1025;p43"/>
            <p:cNvSpPr/>
            <p:nvPr/>
          </p:nvSpPr>
          <p:spPr>
            <a:xfrm>
              <a:off x="7773709" y="1465250"/>
              <a:ext cx="86399" cy="180000"/>
            </a:xfrm>
            <a:custGeom>
              <a:avLst/>
              <a:gdLst/>
              <a:ahLst/>
              <a:cxnLst/>
              <a:rect l="l" t="t" r="r" b="b"/>
              <a:pathLst>
                <a:path w="107" h="222" extrusionOk="0">
                  <a:moveTo>
                    <a:pt x="67" y="1"/>
                  </a:moveTo>
                  <a:cubicBezTo>
                    <a:pt x="57" y="0"/>
                    <a:pt x="48" y="2"/>
                    <a:pt x="38" y="10"/>
                  </a:cubicBezTo>
                  <a:cubicBezTo>
                    <a:pt x="53" y="30"/>
                    <a:pt x="57" y="71"/>
                    <a:pt x="47" y="116"/>
                  </a:cubicBezTo>
                  <a:cubicBezTo>
                    <a:pt x="37" y="155"/>
                    <a:pt x="20" y="186"/>
                    <a:pt x="0" y="201"/>
                  </a:cubicBezTo>
                  <a:cubicBezTo>
                    <a:pt x="5" y="208"/>
                    <a:pt x="11" y="212"/>
                    <a:pt x="17" y="214"/>
                  </a:cubicBezTo>
                  <a:cubicBezTo>
                    <a:pt x="45" y="221"/>
                    <a:pt x="79" y="178"/>
                    <a:pt x="93" y="120"/>
                  </a:cubicBezTo>
                  <a:cubicBezTo>
                    <a:pt x="106" y="61"/>
                    <a:pt x="95" y="8"/>
                    <a:pt x="67" y="1"/>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6" name="Google Shape;1026;p43"/>
            <p:cNvSpPr/>
            <p:nvPr/>
          </p:nvSpPr>
          <p:spPr>
            <a:xfrm>
              <a:off x="7759309" y="1666850"/>
              <a:ext cx="64799" cy="118799"/>
            </a:xfrm>
            <a:custGeom>
              <a:avLst/>
              <a:gdLst/>
              <a:ahLst/>
              <a:cxnLst/>
              <a:rect l="l" t="t" r="r" b="b"/>
              <a:pathLst>
                <a:path w="81" h="144" extrusionOk="0">
                  <a:moveTo>
                    <a:pt x="72" y="79"/>
                  </a:moveTo>
                  <a:cubicBezTo>
                    <a:pt x="63" y="117"/>
                    <a:pt x="41" y="143"/>
                    <a:pt x="24" y="139"/>
                  </a:cubicBezTo>
                  <a:cubicBezTo>
                    <a:pt x="6" y="136"/>
                    <a:pt x="0" y="101"/>
                    <a:pt x="8" y="64"/>
                  </a:cubicBezTo>
                  <a:cubicBezTo>
                    <a:pt x="17" y="27"/>
                    <a:pt x="38" y="0"/>
                    <a:pt x="55" y="4"/>
                  </a:cubicBezTo>
                  <a:cubicBezTo>
                    <a:pt x="73" y="8"/>
                    <a:pt x="80" y="41"/>
                    <a:pt x="72" y="7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7" name="Google Shape;1027;p43"/>
            <p:cNvSpPr/>
            <p:nvPr/>
          </p:nvSpPr>
          <p:spPr>
            <a:xfrm>
              <a:off x="7762908" y="1670449"/>
              <a:ext cx="61199" cy="115200"/>
            </a:xfrm>
            <a:custGeom>
              <a:avLst/>
              <a:gdLst/>
              <a:ahLst/>
              <a:cxnLst/>
              <a:rect l="l" t="t" r="r" b="b"/>
              <a:pathLst>
                <a:path w="75" h="140" extrusionOk="0">
                  <a:moveTo>
                    <a:pt x="49" y="0"/>
                  </a:moveTo>
                  <a:cubicBezTo>
                    <a:pt x="47" y="0"/>
                    <a:pt x="46" y="0"/>
                    <a:pt x="44" y="0"/>
                  </a:cubicBezTo>
                  <a:cubicBezTo>
                    <a:pt x="47" y="14"/>
                    <a:pt x="47" y="33"/>
                    <a:pt x="43" y="54"/>
                  </a:cubicBezTo>
                  <a:cubicBezTo>
                    <a:pt x="35" y="87"/>
                    <a:pt x="17" y="112"/>
                    <a:pt x="0" y="114"/>
                  </a:cubicBezTo>
                  <a:cubicBezTo>
                    <a:pt x="3" y="125"/>
                    <a:pt x="8" y="134"/>
                    <a:pt x="17" y="135"/>
                  </a:cubicBezTo>
                  <a:cubicBezTo>
                    <a:pt x="35" y="139"/>
                    <a:pt x="56" y="113"/>
                    <a:pt x="65" y="75"/>
                  </a:cubicBezTo>
                  <a:cubicBezTo>
                    <a:pt x="74" y="37"/>
                    <a:pt x="67" y="4"/>
                    <a:pt x="49" y="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8" name="Google Shape;1028;p43"/>
            <p:cNvSpPr/>
            <p:nvPr/>
          </p:nvSpPr>
          <p:spPr>
            <a:xfrm>
              <a:off x="6564119" y="1648849"/>
              <a:ext cx="536395" cy="1152002"/>
            </a:xfrm>
            <a:custGeom>
              <a:avLst/>
              <a:gdLst/>
              <a:ahLst/>
              <a:cxnLst/>
              <a:rect l="l" t="t" r="r" b="b"/>
              <a:pathLst>
                <a:path w="657" h="1409" extrusionOk="0">
                  <a:moveTo>
                    <a:pt x="648" y="1408"/>
                  </a:moveTo>
                  <a:cubicBezTo>
                    <a:pt x="645" y="1408"/>
                    <a:pt x="642" y="1405"/>
                    <a:pt x="642" y="1402"/>
                  </a:cubicBezTo>
                  <a:cubicBezTo>
                    <a:pt x="634" y="1267"/>
                    <a:pt x="544" y="1184"/>
                    <a:pt x="439" y="1087"/>
                  </a:cubicBezTo>
                  <a:cubicBezTo>
                    <a:pt x="341" y="997"/>
                    <a:pt x="228" y="895"/>
                    <a:pt x="154" y="726"/>
                  </a:cubicBezTo>
                  <a:cubicBezTo>
                    <a:pt x="0" y="376"/>
                    <a:pt x="393" y="7"/>
                    <a:pt x="397" y="3"/>
                  </a:cubicBezTo>
                  <a:cubicBezTo>
                    <a:pt x="400" y="0"/>
                    <a:pt x="405" y="0"/>
                    <a:pt x="407" y="3"/>
                  </a:cubicBezTo>
                  <a:cubicBezTo>
                    <a:pt x="410" y="6"/>
                    <a:pt x="410" y="11"/>
                    <a:pt x="407" y="14"/>
                  </a:cubicBezTo>
                  <a:cubicBezTo>
                    <a:pt x="404" y="18"/>
                    <a:pt x="17" y="380"/>
                    <a:pt x="167" y="721"/>
                  </a:cubicBezTo>
                  <a:cubicBezTo>
                    <a:pt x="241" y="886"/>
                    <a:pt x="351" y="987"/>
                    <a:pt x="448" y="1077"/>
                  </a:cubicBezTo>
                  <a:cubicBezTo>
                    <a:pt x="556" y="1175"/>
                    <a:pt x="648" y="1261"/>
                    <a:pt x="656" y="1401"/>
                  </a:cubicBezTo>
                  <a:cubicBezTo>
                    <a:pt x="656" y="1405"/>
                    <a:pt x="653" y="1408"/>
                    <a:pt x="648" y="140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9" name="Google Shape;1029;p43"/>
            <p:cNvSpPr/>
            <p:nvPr/>
          </p:nvSpPr>
          <p:spPr>
            <a:xfrm>
              <a:off x="6700918" y="1864848"/>
              <a:ext cx="161998" cy="521997"/>
            </a:xfrm>
            <a:custGeom>
              <a:avLst/>
              <a:gdLst/>
              <a:ahLst/>
              <a:cxnLst/>
              <a:rect l="l" t="t" r="r" b="b"/>
              <a:pathLst>
                <a:path w="197" h="641" extrusionOk="0">
                  <a:moveTo>
                    <a:pt x="95" y="640"/>
                  </a:moveTo>
                  <a:cubicBezTo>
                    <a:pt x="92" y="640"/>
                    <a:pt x="90" y="638"/>
                    <a:pt x="88" y="636"/>
                  </a:cubicBezTo>
                  <a:cubicBezTo>
                    <a:pt x="44" y="548"/>
                    <a:pt x="47" y="415"/>
                    <a:pt x="96" y="240"/>
                  </a:cubicBezTo>
                  <a:cubicBezTo>
                    <a:pt x="132" y="112"/>
                    <a:pt x="181" y="7"/>
                    <a:pt x="181" y="5"/>
                  </a:cubicBezTo>
                  <a:cubicBezTo>
                    <a:pt x="183" y="1"/>
                    <a:pt x="187" y="0"/>
                    <a:pt x="191" y="1"/>
                  </a:cubicBezTo>
                  <a:cubicBezTo>
                    <a:pt x="195" y="3"/>
                    <a:pt x="196" y="7"/>
                    <a:pt x="195" y="11"/>
                  </a:cubicBezTo>
                  <a:cubicBezTo>
                    <a:pt x="193" y="15"/>
                    <a:pt x="0" y="425"/>
                    <a:pt x="101" y="628"/>
                  </a:cubicBezTo>
                  <a:cubicBezTo>
                    <a:pt x="103" y="632"/>
                    <a:pt x="101" y="636"/>
                    <a:pt x="98" y="638"/>
                  </a:cubicBezTo>
                  <a:cubicBezTo>
                    <a:pt x="97" y="640"/>
                    <a:pt x="96" y="640"/>
                    <a:pt x="95" y="6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0" name="Google Shape;1030;p43"/>
            <p:cNvSpPr/>
            <p:nvPr/>
          </p:nvSpPr>
          <p:spPr>
            <a:xfrm>
              <a:off x="6556919" y="1886448"/>
              <a:ext cx="147598" cy="359999"/>
            </a:xfrm>
            <a:custGeom>
              <a:avLst/>
              <a:gdLst/>
              <a:ahLst/>
              <a:cxnLst/>
              <a:rect l="l" t="t" r="r" b="b"/>
              <a:pathLst>
                <a:path w="181" h="442" extrusionOk="0">
                  <a:moveTo>
                    <a:pt x="172" y="441"/>
                  </a:moveTo>
                  <a:cubicBezTo>
                    <a:pt x="171" y="441"/>
                    <a:pt x="169" y="441"/>
                    <a:pt x="168" y="440"/>
                  </a:cubicBezTo>
                  <a:cubicBezTo>
                    <a:pt x="84" y="383"/>
                    <a:pt x="43" y="269"/>
                    <a:pt x="23" y="182"/>
                  </a:cubicBezTo>
                  <a:cubicBezTo>
                    <a:pt x="2" y="89"/>
                    <a:pt x="0" y="9"/>
                    <a:pt x="0" y="8"/>
                  </a:cubicBezTo>
                  <a:cubicBezTo>
                    <a:pt x="0" y="4"/>
                    <a:pt x="3" y="0"/>
                    <a:pt x="7" y="0"/>
                  </a:cubicBezTo>
                  <a:lnTo>
                    <a:pt x="7" y="0"/>
                  </a:lnTo>
                  <a:cubicBezTo>
                    <a:pt x="11" y="0"/>
                    <a:pt x="14" y="3"/>
                    <a:pt x="15" y="7"/>
                  </a:cubicBezTo>
                  <a:cubicBezTo>
                    <a:pt x="15" y="10"/>
                    <a:pt x="23" y="324"/>
                    <a:pt x="177" y="428"/>
                  </a:cubicBezTo>
                  <a:cubicBezTo>
                    <a:pt x="179" y="430"/>
                    <a:pt x="180" y="434"/>
                    <a:pt x="178" y="437"/>
                  </a:cubicBezTo>
                  <a:cubicBezTo>
                    <a:pt x="177" y="440"/>
                    <a:pt x="175" y="441"/>
                    <a:pt x="172" y="44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1" name="Google Shape;1031;p43"/>
            <p:cNvSpPr/>
            <p:nvPr/>
          </p:nvSpPr>
          <p:spPr>
            <a:xfrm>
              <a:off x="7377712" y="2055649"/>
              <a:ext cx="179999" cy="698401"/>
            </a:xfrm>
            <a:custGeom>
              <a:avLst/>
              <a:gdLst/>
              <a:ahLst/>
              <a:cxnLst/>
              <a:rect l="l" t="t" r="r" b="b"/>
              <a:pathLst>
                <a:path w="219" h="854" extrusionOk="0">
                  <a:moveTo>
                    <a:pt x="9" y="853"/>
                  </a:moveTo>
                  <a:cubicBezTo>
                    <a:pt x="8" y="853"/>
                    <a:pt x="6" y="853"/>
                    <a:pt x="5" y="852"/>
                  </a:cubicBezTo>
                  <a:cubicBezTo>
                    <a:pt x="1" y="850"/>
                    <a:pt x="0" y="846"/>
                    <a:pt x="2" y="843"/>
                  </a:cubicBezTo>
                  <a:cubicBezTo>
                    <a:pt x="202" y="503"/>
                    <a:pt x="111" y="15"/>
                    <a:pt x="110" y="9"/>
                  </a:cubicBezTo>
                  <a:cubicBezTo>
                    <a:pt x="109" y="5"/>
                    <a:pt x="113" y="2"/>
                    <a:pt x="116" y="1"/>
                  </a:cubicBezTo>
                  <a:cubicBezTo>
                    <a:pt x="120" y="0"/>
                    <a:pt x="123" y="3"/>
                    <a:pt x="124" y="6"/>
                  </a:cubicBezTo>
                  <a:cubicBezTo>
                    <a:pt x="125" y="11"/>
                    <a:pt x="218" y="505"/>
                    <a:pt x="15" y="849"/>
                  </a:cubicBezTo>
                  <a:cubicBezTo>
                    <a:pt x="14" y="852"/>
                    <a:pt x="11" y="853"/>
                    <a:pt x="9" y="85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2" name="Google Shape;1032;p43"/>
            <p:cNvSpPr/>
            <p:nvPr/>
          </p:nvSpPr>
          <p:spPr>
            <a:xfrm>
              <a:off x="7471312" y="2113249"/>
              <a:ext cx="136799" cy="338399"/>
            </a:xfrm>
            <a:custGeom>
              <a:avLst/>
              <a:gdLst/>
              <a:ahLst/>
              <a:cxnLst/>
              <a:rect l="l" t="t" r="r" b="b"/>
              <a:pathLst>
                <a:path w="168" h="415" extrusionOk="0">
                  <a:moveTo>
                    <a:pt x="8" y="414"/>
                  </a:moveTo>
                  <a:cubicBezTo>
                    <a:pt x="7" y="414"/>
                    <a:pt x="5" y="414"/>
                    <a:pt x="4" y="413"/>
                  </a:cubicBezTo>
                  <a:cubicBezTo>
                    <a:pt x="1" y="412"/>
                    <a:pt x="0" y="407"/>
                    <a:pt x="2" y="404"/>
                  </a:cubicBezTo>
                  <a:cubicBezTo>
                    <a:pt x="89" y="273"/>
                    <a:pt x="152" y="10"/>
                    <a:pt x="152" y="7"/>
                  </a:cubicBezTo>
                  <a:cubicBezTo>
                    <a:pt x="153" y="3"/>
                    <a:pt x="157" y="0"/>
                    <a:pt x="160" y="1"/>
                  </a:cubicBezTo>
                  <a:cubicBezTo>
                    <a:pt x="164" y="2"/>
                    <a:pt x="167" y="6"/>
                    <a:pt x="166" y="10"/>
                  </a:cubicBezTo>
                  <a:cubicBezTo>
                    <a:pt x="165" y="12"/>
                    <a:pt x="102" y="279"/>
                    <a:pt x="15" y="412"/>
                  </a:cubicBezTo>
                  <a:cubicBezTo>
                    <a:pt x="13" y="413"/>
                    <a:pt x="11" y="414"/>
                    <a:pt x="8" y="41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3" name="Google Shape;1033;p43"/>
            <p:cNvSpPr/>
            <p:nvPr/>
          </p:nvSpPr>
          <p:spPr>
            <a:xfrm>
              <a:off x="7345311" y="2217648"/>
              <a:ext cx="100799" cy="417601"/>
            </a:xfrm>
            <a:custGeom>
              <a:avLst/>
              <a:gdLst/>
              <a:ahLst/>
              <a:cxnLst/>
              <a:rect l="l" t="t" r="r" b="b"/>
              <a:pathLst>
                <a:path w="122" h="511" extrusionOk="0">
                  <a:moveTo>
                    <a:pt x="113" y="510"/>
                  </a:moveTo>
                  <a:cubicBezTo>
                    <a:pt x="111" y="510"/>
                    <a:pt x="109" y="509"/>
                    <a:pt x="108" y="509"/>
                  </a:cubicBezTo>
                  <a:cubicBezTo>
                    <a:pt x="71" y="469"/>
                    <a:pt x="40" y="373"/>
                    <a:pt x="20" y="223"/>
                  </a:cubicBezTo>
                  <a:cubicBezTo>
                    <a:pt x="5" y="109"/>
                    <a:pt x="0" y="8"/>
                    <a:pt x="0" y="7"/>
                  </a:cubicBezTo>
                  <a:cubicBezTo>
                    <a:pt x="0" y="4"/>
                    <a:pt x="3" y="0"/>
                    <a:pt x="7" y="0"/>
                  </a:cubicBezTo>
                  <a:lnTo>
                    <a:pt x="7" y="0"/>
                  </a:lnTo>
                  <a:cubicBezTo>
                    <a:pt x="11" y="0"/>
                    <a:pt x="14" y="3"/>
                    <a:pt x="15" y="7"/>
                  </a:cubicBezTo>
                  <a:cubicBezTo>
                    <a:pt x="17" y="90"/>
                    <a:pt x="44" y="420"/>
                    <a:pt x="118" y="498"/>
                  </a:cubicBezTo>
                  <a:cubicBezTo>
                    <a:pt x="121" y="501"/>
                    <a:pt x="121" y="506"/>
                    <a:pt x="118" y="509"/>
                  </a:cubicBezTo>
                  <a:cubicBezTo>
                    <a:pt x="116" y="509"/>
                    <a:pt x="115" y="510"/>
                    <a:pt x="113" y="51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4" name="Google Shape;1034;p43"/>
            <p:cNvSpPr/>
            <p:nvPr/>
          </p:nvSpPr>
          <p:spPr>
            <a:xfrm>
              <a:off x="5988123" y="2282448"/>
              <a:ext cx="853188" cy="1335603"/>
            </a:xfrm>
            <a:custGeom>
              <a:avLst/>
              <a:gdLst/>
              <a:ahLst/>
              <a:cxnLst/>
              <a:rect l="l" t="t" r="r" b="b"/>
              <a:pathLst>
                <a:path w="1046" h="1635" extrusionOk="0">
                  <a:moveTo>
                    <a:pt x="601" y="8"/>
                  </a:moveTo>
                  <a:cubicBezTo>
                    <a:pt x="570" y="35"/>
                    <a:pt x="572" y="36"/>
                    <a:pt x="545" y="60"/>
                  </a:cubicBezTo>
                  <a:cubicBezTo>
                    <a:pt x="217" y="344"/>
                    <a:pt x="107" y="382"/>
                    <a:pt x="61" y="677"/>
                  </a:cubicBezTo>
                  <a:cubicBezTo>
                    <a:pt x="0" y="1073"/>
                    <a:pt x="606" y="1634"/>
                    <a:pt x="825" y="1397"/>
                  </a:cubicBezTo>
                  <a:cubicBezTo>
                    <a:pt x="1045" y="1161"/>
                    <a:pt x="859" y="839"/>
                    <a:pt x="745" y="750"/>
                  </a:cubicBezTo>
                  <a:cubicBezTo>
                    <a:pt x="604" y="642"/>
                    <a:pt x="505" y="671"/>
                    <a:pt x="511" y="634"/>
                  </a:cubicBezTo>
                  <a:cubicBezTo>
                    <a:pt x="524" y="555"/>
                    <a:pt x="613" y="441"/>
                    <a:pt x="671" y="320"/>
                  </a:cubicBezTo>
                  <a:cubicBezTo>
                    <a:pt x="716" y="226"/>
                    <a:pt x="761" y="0"/>
                    <a:pt x="601" y="8"/>
                  </a:cubicBezTo>
                </a:path>
              </a:pathLst>
            </a:custGeom>
            <a:solidFill>
              <a:srgbClr val="80574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5" name="Google Shape;1035;p43"/>
            <p:cNvSpPr/>
            <p:nvPr/>
          </p:nvSpPr>
          <p:spPr>
            <a:xfrm>
              <a:off x="6265320" y="2322049"/>
              <a:ext cx="237598" cy="230399"/>
            </a:xfrm>
            <a:custGeom>
              <a:avLst/>
              <a:gdLst/>
              <a:ahLst/>
              <a:cxnLst/>
              <a:rect l="l" t="t" r="r" b="b"/>
              <a:pathLst>
                <a:path w="289" h="283" extrusionOk="0">
                  <a:moveTo>
                    <a:pt x="210" y="0"/>
                  </a:moveTo>
                  <a:cubicBezTo>
                    <a:pt x="241" y="19"/>
                    <a:pt x="288" y="80"/>
                    <a:pt x="277" y="97"/>
                  </a:cubicBezTo>
                  <a:cubicBezTo>
                    <a:pt x="152" y="282"/>
                    <a:pt x="0" y="188"/>
                    <a:pt x="32" y="150"/>
                  </a:cubicBezTo>
                  <a:cubicBezTo>
                    <a:pt x="72" y="104"/>
                    <a:pt x="184" y="25"/>
                    <a:pt x="210" y="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6" name="Google Shape;1036;p43"/>
            <p:cNvSpPr/>
            <p:nvPr/>
          </p:nvSpPr>
          <p:spPr>
            <a:xfrm>
              <a:off x="6279720" y="2397648"/>
              <a:ext cx="219596" cy="108000"/>
            </a:xfrm>
            <a:custGeom>
              <a:avLst/>
              <a:gdLst/>
              <a:ahLst/>
              <a:cxnLst/>
              <a:rect l="l" t="t" r="r" b="b"/>
              <a:pathLst>
                <a:path w="270" h="131" extrusionOk="0">
                  <a:moveTo>
                    <a:pt x="4" y="81"/>
                  </a:moveTo>
                  <a:cubicBezTo>
                    <a:pt x="0" y="76"/>
                    <a:pt x="1" y="68"/>
                    <a:pt x="6" y="64"/>
                  </a:cubicBezTo>
                  <a:cubicBezTo>
                    <a:pt x="11" y="61"/>
                    <a:pt x="18" y="62"/>
                    <a:pt x="22" y="66"/>
                  </a:cubicBezTo>
                  <a:cubicBezTo>
                    <a:pt x="24" y="68"/>
                    <a:pt x="25" y="70"/>
                    <a:pt x="27" y="72"/>
                  </a:cubicBezTo>
                  <a:cubicBezTo>
                    <a:pt x="52" y="99"/>
                    <a:pt x="83" y="106"/>
                    <a:pt x="113" y="103"/>
                  </a:cubicBezTo>
                  <a:cubicBezTo>
                    <a:pt x="144" y="99"/>
                    <a:pt x="174" y="84"/>
                    <a:pt x="194" y="67"/>
                  </a:cubicBezTo>
                  <a:cubicBezTo>
                    <a:pt x="196" y="65"/>
                    <a:pt x="199" y="64"/>
                    <a:pt x="201" y="62"/>
                  </a:cubicBezTo>
                  <a:cubicBezTo>
                    <a:pt x="242" y="24"/>
                    <a:pt x="245" y="9"/>
                    <a:pt x="245" y="9"/>
                  </a:cubicBezTo>
                  <a:cubicBezTo>
                    <a:pt x="247" y="4"/>
                    <a:pt x="253" y="0"/>
                    <a:pt x="259" y="1"/>
                  </a:cubicBezTo>
                  <a:cubicBezTo>
                    <a:pt x="265" y="3"/>
                    <a:pt x="269" y="8"/>
                    <a:pt x="268" y="15"/>
                  </a:cubicBezTo>
                  <a:cubicBezTo>
                    <a:pt x="268" y="15"/>
                    <a:pt x="262" y="37"/>
                    <a:pt x="217" y="79"/>
                  </a:cubicBezTo>
                  <a:cubicBezTo>
                    <a:pt x="214" y="81"/>
                    <a:pt x="213" y="84"/>
                    <a:pt x="209" y="85"/>
                  </a:cubicBezTo>
                  <a:cubicBezTo>
                    <a:pt x="185" y="104"/>
                    <a:pt x="151" y="122"/>
                    <a:pt x="114" y="125"/>
                  </a:cubicBezTo>
                  <a:cubicBezTo>
                    <a:pt x="77" y="130"/>
                    <a:pt x="39" y="121"/>
                    <a:pt x="9" y="87"/>
                  </a:cubicBezTo>
                  <a:cubicBezTo>
                    <a:pt x="8" y="85"/>
                    <a:pt x="6" y="84"/>
                    <a:pt x="4" y="81"/>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7" name="Google Shape;1037;p43"/>
            <p:cNvSpPr/>
            <p:nvPr/>
          </p:nvSpPr>
          <p:spPr>
            <a:xfrm>
              <a:off x="6247321" y="2278849"/>
              <a:ext cx="338396" cy="633597"/>
            </a:xfrm>
            <a:custGeom>
              <a:avLst/>
              <a:gdLst/>
              <a:ahLst/>
              <a:cxnLst/>
              <a:rect l="l" t="t" r="r" b="b"/>
              <a:pathLst>
                <a:path w="415" h="775" extrusionOk="0">
                  <a:moveTo>
                    <a:pt x="10" y="774"/>
                  </a:moveTo>
                  <a:cubicBezTo>
                    <a:pt x="8" y="774"/>
                    <a:pt x="5" y="773"/>
                    <a:pt x="3" y="771"/>
                  </a:cubicBezTo>
                  <a:cubicBezTo>
                    <a:pt x="0" y="766"/>
                    <a:pt x="1" y="760"/>
                    <a:pt x="6" y="757"/>
                  </a:cubicBezTo>
                  <a:cubicBezTo>
                    <a:pt x="106" y="692"/>
                    <a:pt x="292" y="498"/>
                    <a:pt x="368" y="259"/>
                  </a:cubicBezTo>
                  <a:cubicBezTo>
                    <a:pt x="393" y="176"/>
                    <a:pt x="392" y="113"/>
                    <a:pt x="364" y="70"/>
                  </a:cubicBezTo>
                  <a:cubicBezTo>
                    <a:pt x="333" y="25"/>
                    <a:pt x="280" y="20"/>
                    <a:pt x="280" y="20"/>
                  </a:cubicBezTo>
                  <a:cubicBezTo>
                    <a:pt x="274" y="20"/>
                    <a:pt x="271" y="14"/>
                    <a:pt x="271" y="9"/>
                  </a:cubicBezTo>
                  <a:cubicBezTo>
                    <a:pt x="272" y="3"/>
                    <a:pt x="276" y="0"/>
                    <a:pt x="282" y="1"/>
                  </a:cubicBezTo>
                  <a:cubicBezTo>
                    <a:pt x="285" y="1"/>
                    <a:pt x="345" y="7"/>
                    <a:pt x="380" y="59"/>
                  </a:cubicBezTo>
                  <a:cubicBezTo>
                    <a:pt x="412" y="107"/>
                    <a:pt x="414" y="175"/>
                    <a:pt x="386" y="264"/>
                  </a:cubicBezTo>
                  <a:cubicBezTo>
                    <a:pt x="309" y="509"/>
                    <a:pt x="123" y="702"/>
                    <a:pt x="16" y="773"/>
                  </a:cubicBezTo>
                  <a:cubicBezTo>
                    <a:pt x="14" y="773"/>
                    <a:pt x="12" y="774"/>
                    <a:pt x="10" y="774"/>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8" name="Google Shape;1038;p43"/>
            <p:cNvSpPr/>
            <p:nvPr/>
          </p:nvSpPr>
          <p:spPr>
            <a:xfrm>
              <a:off x="6366119" y="2793648"/>
              <a:ext cx="381597" cy="374399"/>
            </a:xfrm>
            <a:custGeom>
              <a:avLst/>
              <a:gdLst/>
              <a:ahLst/>
              <a:cxnLst/>
              <a:rect l="l" t="t" r="r" b="b"/>
              <a:pathLst>
                <a:path w="469" h="460" extrusionOk="0">
                  <a:moveTo>
                    <a:pt x="457" y="458"/>
                  </a:moveTo>
                  <a:cubicBezTo>
                    <a:pt x="452" y="458"/>
                    <a:pt x="449" y="455"/>
                    <a:pt x="448" y="450"/>
                  </a:cubicBezTo>
                  <a:cubicBezTo>
                    <a:pt x="406" y="237"/>
                    <a:pt x="288" y="131"/>
                    <a:pt x="198" y="81"/>
                  </a:cubicBezTo>
                  <a:cubicBezTo>
                    <a:pt x="100" y="25"/>
                    <a:pt x="10" y="20"/>
                    <a:pt x="9" y="20"/>
                  </a:cubicBezTo>
                  <a:cubicBezTo>
                    <a:pt x="4" y="20"/>
                    <a:pt x="0" y="15"/>
                    <a:pt x="1" y="9"/>
                  </a:cubicBezTo>
                  <a:cubicBezTo>
                    <a:pt x="1" y="4"/>
                    <a:pt x="6" y="0"/>
                    <a:pt x="10" y="1"/>
                  </a:cubicBezTo>
                  <a:cubicBezTo>
                    <a:pt x="14" y="1"/>
                    <a:pt x="383" y="25"/>
                    <a:pt x="467" y="447"/>
                  </a:cubicBezTo>
                  <a:cubicBezTo>
                    <a:pt x="468" y="452"/>
                    <a:pt x="465" y="458"/>
                    <a:pt x="459" y="459"/>
                  </a:cubicBezTo>
                  <a:cubicBezTo>
                    <a:pt x="459" y="458"/>
                    <a:pt x="458" y="458"/>
                    <a:pt x="457" y="458"/>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9" name="Google Shape;1039;p43"/>
            <p:cNvSpPr/>
            <p:nvPr/>
          </p:nvSpPr>
          <p:spPr>
            <a:xfrm>
              <a:off x="6470519" y="3348047"/>
              <a:ext cx="259198" cy="104399"/>
            </a:xfrm>
            <a:custGeom>
              <a:avLst/>
              <a:gdLst/>
              <a:ahLst/>
              <a:cxnLst/>
              <a:rect l="l" t="t" r="r" b="b"/>
              <a:pathLst>
                <a:path w="316" h="129" extrusionOk="0">
                  <a:moveTo>
                    <a:pt x="296" y="0"/>
                  </a:moveTo>
                  <a:cubicBezTo>
                    <a:pt x="296" y="0"/>
                    <a:pt x="224" y="88"/>
                    <a:pt x="0" y="65"/>
                  </a:cubicBezTo>
                  <a:cubicBezTo>
                    <a:pt x="0" y="65"/>
                    <a:pt x="123" y="128"/>
                    <a:pt x="315" y="68"/>
                  </a:cubicBezTo>
                  <a:lnTo>
                    <a:pt x="296" y="0"/>
                  </a:ln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0" name="Google Shape;1040;p43"/>
            <p:cNvSpPr/>
            <p:nvPr/>
          </p:nvSpPr>
          <p:spPr>
            <a:xfrm>
              <a:off x="7384912" y="2282448"/>
              <a:ext cx="853188" cy="1335603"/>
            </a:xfrm>
            <a:custGeom>
              <a:avLst/>
              <a:gdLst/>
              <a:ahLst/>
              <a:cxnLst/>
              <a:rect l="l" t="t" r="r" b="b"/>
              <a:pathLst>
                <a:path w="1046" h="1635" extrusionOk="0">
                  <a:moveTo>
                    <a:pt x="444" y="8"/>
                  </a:moveTo>
                  <a:cubicBezTo>
                    <a:pt x="475" y="35"/>
                    <a:pt x="472" y="36"/>
                    <a:pt x="500" y="60"/>
                  </a:cubicBezTo>
                  <a:cubicBezTo>
                    <a:pt x="828" y="344"/>
                    <a:pt x="938" y="382"/>
                    <a:pt x="984" y="677"/>
                  </a:cubicBezTo>
                  <a:cubicBezTo>
                    <a:pt x="1045" y="1073"/>
                    <a:pt x="439" y="1634"/>
                    <a:pt x="220" y="1397"/>
                  </a:cubicBezTo>
                  <a:cubicBezTo>
                    <a:pt x="0" y="1161"/>
                    <a:pt x="186" y="839"/>
                    <a:pt x="300" y="750"/>
                  </a:cubicBezTo>
                  <a:cubicBezTo>
                    <a:pt x="441" y="642"/>
                    <a:pt x="540" y="671"/>
                    <a:pt x="534" y="634"/>
                  </a:cubicBezTo>
                  <a:cubicBezTo>
                    <a:pt x="521" y="555"/>
                    <a:pt x="432" y="441"/>
                    <a:pt x="374" y="320"/>
                  </a:cubicBezTo>
                  <a:cubicBezTo>
                    <a:pt x="329" y="226"/>
                    <a:pt x="284" y="0"/>
                    <a:pt x="444" y="8"/>
                  </a:cubicBezTo>
                </a:path>
              </a:pathLst>
            </a:custGeom>
            <a:solidFill>
              <a:srgbClr val="80574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1" name="Google Shape;1041;p43"/>
            <p:cNvSpPr/>
            <p:nvPr/>
          </p:nvSpPr>
          <p:spPr>
            <a:xfrm>
              <a:off x="7723310" y="2322049"/>
              <a:ext cx="237598" cy="230399"/>
            </a:xfrm>
            <a:custGeom>
              <a:avLst/>
              <a:gdLst/>
              <a:ahLst/>
              <a:cxnLst/>
              <a:rect l="l" t="t" r="r" b="b"/>
              <a:pathLst>
                <a:path w="289" h="283" extrusionOk="0">
                  <a:moveTo>
                    <a:pt x="77" y="0"/>
                  </a:moveTo>
                  <a:cubicBezTo>
                    <a:pt x="47" y="19"/>
                    <a:pt x="0" y="80"/>
                    <a:pt x="11" y="97"/>
                  </a:cubicBezTo>
                  <a:cubicBezTo>
                    <a:pt x="136" y="282"/>
                    <a:pt x="288" y="188"/>
                    <a:pt x="256" y="150"/>
                  </a:cubicBezTo>
                  <a:cubicBezTo>
                    <a:pt x="216" y="104"/>
                    <a:pt x="104" y="25"/>
                    <a:pt x="77" y="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2" name="Google Shape;1042;p43"/>
            <p:cNvSpPr/>
            <p:nvPr/>
          </p:nvSpPr>
          <p:spPr>
            <a:xfrm>
              <a:off x="7726908" y="2397648"/>
              <a:ext cx="219596" cy="108000"/>
            </a:xfrm>
            <a:custGeom>
              <a:avLst/>
              <a:gdLst/>
              <a:ahLst/>
              <a:cxnLst/>
              <a:rect l="l" t="t" r="r" b="b"/>
              <a:pathLst>
                <a:path w="270" h="131" extrusionOk="0">
                  <a:moveTo>
                    <a:pt x="265" y="81"/>
                  </a:moveTo>
                  <a:cubicBezTo>
                    <a:pt x="269" y="76"/>
                    <a:pt x="268" y="68"/>
                    <a:pt x="263" y="64"/>
                  </a:cubicBezTo>
                  <a:cubicBezTo>
                    <a:pt x="258" y="61"/>
                    <a:pt x="251" y="62"/>
                    <a:pt x="247" y="66"/>
                  </a:cubicBezTo>
                  <a:cubicBezTo>
                    <a:pt x="245" y="68"/>
                    <a:pt x="244" y="70"/>
                    <a:pt x="242" y="72"/>
                  </a:cubicBezTo>
                  <a:cubicBezTo>
                    <a:pt x="217" y="99"/>
                    <a:pt x="186" y="106"/>
                    <a:pt x="156" y="103"/>
                  </a:cubicBezTo>
                  <a:cubicBezTo>
                    <a:pt x="125" y="99"/>
                    <a:pt x="94" y="84"/>
                    <a:pt x="74" y="67"/>
                  </a:cubicBezTo>
                  <a:cubicBezTo>
                    <a:pt x="72" y="65"/>
                    <a:pt x="70" y="64"/>
                    <a:pt x="68" y="62"/>
                  </a:cubicBezTo>
                  <a:cubicBezTo>
                    <a:pt x="27" y="24"/>
                    <a:pt x="24" y="9"/>
                    <a:pt x="24" y="9"/>
                  </a:cubicBezTo>
                  <a:cubicBezTo>
                    <a:pt x="22" y="4"/>
                    <a:pt x="16" y="0"/>
                    <a:pt x="10" y="1"/>
                  </a:cubicBezTo>
                  <a:cubicBezTo>
                    <a:pt x="4" y="3"/>
                    <a:pt x="0" y="8"/>
                    <a:pt x="1" y="15"/>
                  </a:cubicBezTo>
                  <a:cubicBezTo>
                    <a:pt x="1" y="15"/>
                    <a:pt x="7" y="37"/>
                    <a:pt x="51" y="79"/>
                  </a:cubicBezTo>
                  <a:cubicBezTo>
                    <a:pt x="54" y="81"/>
                    <a:pt x="56" y="84"/>
                    <a:pt x="60" y="85"/>
                  </a:cubicBezTo>
                  <a:cubicBezTo>
                    <a:pt x="84" y="104"/>
                    <a:pt x="118" y="122"/>
                    <a:pt x="154" y="125"/>
                  </a:cubicBezTo>
                  <a:cubicBezTo>
                    <a:pt x="191" y="130"/>
                    <a:pt x="230" y="121"/>
                    <a:pt x="260" y="87"/>
                  </a:cubicBezTo>
                  <a:cubicBezTo>
                    <a:pt x="260" y="85"/>
                    <a:pt x="263" y="84"/>
                    <a:pt x="265" y="81"/>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3" name="Google Shape;1043;p43"/>
            <p:cNvSpPr/>
            <p:nvPr/>
          </p:nvSpPr>
          <p:spPr>
            <a:xfrm>
              <a:off x="7636910" y="2282448"/>
              <a:ext cx="338396" cy="633600"/>
            </a:xfrm>
            <a:custGeom>
              <a:avLst/>
              <a:gdLst/>
              <a:ahLst/>
              <a:cxnLst/>
              <a:rect l="l" t="t" r="r" b="b"/>
              <a:pathLst>
                <a:path w="415" h="774" extrusionOk="0">
                  <a:moveTo>
                    <a:pt x="403" y="773"/>
                  </a:moveTo>
                  <a:cubicBezTo>
                    <a:pt x="401" y="773"/>
                    <a:pt x="400" y="772"/>
                    <a:pt x="398" y="772"/>
                  </a:cubicBezTo>
                  <a:cubicBezTo>
                    <a:pt x="292" y="701"/>
                    <a:pt x="106" y="509"/>
                    <a:pt x="28" y="263"/>
                  </a:cubicBezTo>
                  <a:cubicBezTo>
                    <a:pt x="0" y="174"/>
                    <a:pt x="2" y="106"/>
                    <a:pt x="34" y="58"/>
                  </a:cubicBezTo>
                  <a:cubicBezTo>
                    <a:pt x="70" y="5"/>
                    <a:pt x="130" y="0"/>
                    <a:pt x="132" y="0"/>
                  </a:cubicBezTo>
                  <a:cubicBezTo>
                    <a:pt x="138" y="0"/>
                    <a:pt x="141" y="4"/>
                    <a:pt x="142" y="8"/>
                  </a:cubicBezTo>
                  <a:cubicBezTo>
                    <a:pt x="142" y="14"/>
                    <a:pt x="139" y="18"/>
                    <a:pt x="134" y="19"/>
                  </a:cubicBezTo>
                  <a:lnTo>
                    <a:pt x="134" y="19"/>
                  </a:lnTo>
                  <a:cubicBezTo>
                    <a:pt x="133" y="19"/>
                    <a:pt x="80" y="24"/>
                    <a:pt x="50" y="69"/>
                  </a:cubicBezTo>
                  <a:cubicBezTo>
                    <a:pt x="21" y="111"/>
                    <a:pt x="20" y="175"/>
                    <a:pt x="46" y="257"/>
                  </a:cubicBezTo>
                  <a:cubicBezTo>
                    <a:pt x="121" y="496"/>
                    <a:pt x="308" y="690"/>
                    <a:pt x="408" y="755"/>
                  </a:cubicBezTo>
                  <a:cubicBezTo>
                    <a:pt x="413" y="758"/>
                    <a:pt x="414" y="764"/>
                    <a:pt x="411" y="769"/>
                  </a:cubicBezTo>
                  <a:cubicBezTo>
                    <a:pt x="410" y="772"/>
                    <a:pt x="407" y="773"/>
                    <a:pt x="403" y="773"/>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4" name="Google Shape;1044;p43"/>
            <p:cNvSpPr/>
            <p:nvPr/>
          </p:nvSpPr>
          <p:spPr>
            <a:xfrm>
              <a:off x="7474910" y="2793648"/>
              <a:ext cx="381598" cy="374401"/>
            </a:xfrm>
            <a:custGeom>
              <a:avLst/>
              <a:gdLst/>
              <a:ahLst/>
              <a:cxnLst/>
              <a:rect l="l" t="t" r="r" b="b"/>
              <a:pathLst>
                <a:path w="468" h="459" extrusionOk="0">
                  <a:moveTo>
                    <a:pt x="11" y="458"/>
                  </a:moveTo>
                  <a:cubicBezTo>
                    <a:pt x="10" y="458"/>
                    <a:pt x="10" y="458"/>
                    <a:pt x="9" y="458"/>
                  </a:cubicBezTo>
                  <a:cubicBezTo>
                    <a:pt x="4" y="457"/>
                    <a:pt x="0" y="452"/>
                    <a:pt x="1" y="447"/>
                  </a:cubicBezTo>
                  <a:cubicBezTo>
                    <a:pt x="85" y="24"/>
                    <a:pt x="454" y="1"/>
                    <a:pt x="458" y="0"/>
                  </a:cubicBezTo>
                  <a:cubicBezTo>
                    <a:pt x="462" y="0"/>
                    <a:pt x="467" y="4"/>
                    <a:pt x="467" y="8"/>
                  </a:cubicBezTo>
                  <a:cubicBezTo>
                    <a:pt x="467" y="14"/>
                    <a:pt x="463" y="18"/>
                    <a:pt x="458" y="19"/>
                  </a:cubicBezTo>
                  <a:cubicBezTo>
                    <a:pt x="455" y="19"/>
                    <a:pt x="101" y="43"/>
                    <a:pt x="20" y="449"/>
                  </a:cubicBezTo>
                  <a:cubicBezTo>
                    <a:pt x="19" y="454"/>
                    <a:pt x="16" y="458"/>
                    <a:pt x="11" y="458"/>
                  </a:cubicBez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5" name="Google Shape;1045;p43"/>
            <p:cNvSpPr/>
            <p:nvPr/>
          </p:nvSpPr>
          <p:spPr>
            <a:xfrm>
              <a:off x="7644110" y="3348047"/>
              <a:ext cx="255597" cy="104399"/>
            </a:xfrm>
            <a:custGeom>
              <a:avLst/>
              <a:gdLst/>
              <a:ahLst/>
              <a:cxnLst/>
              <a:rect l="l" t="t" r="r" b="b"/>
              <a:pathLst>
                <a:path w="315" h="129" extrusionOk="0">
                  <a:moveTo>
                    <a:pt x="19" y="0"/>
                  </a:moveTo>
                  <a:cubicBezTo>
                    <a:pt x="19" y="0"/>
                    <a:pt x="90" y="88"/>
                    <a:pt x="314" y="65"/>
                  </a:cubicBezTo>
                  <a:cubicBezTo>
                    <a:pt x="314" y="65"/>
                    <a:pt x="191" y="128"/>
                    <a:pt x="0" y="68"/>
                  </a:cubicBezTo>
                  <a:lnTo>
                    <a:pt x="19" y="0"/>
                  </a:lnTo>
                </a:path>
              </a:pathLst>
            </a:custGeom>
            <a:solidFill>
              <a:srgbClr val="4F332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0" name="Google Shape;827;p41">
            <a:extLst>
              <a:ext uri="{FF2B5EF4-FFF2-40B4-BE49-F238E27FC236}">
                <a16:creationId xmlns:a16="http://schemas.microsoft.com/office/drawing/2014/main" id="{CDB64034-517C-9384-B893-1ABC67ED2442}"/>
              </a:ext>
            </a:extLst>
          </p:cNvPr>
          <p:cNvSpPr txBox="1">
            <a:spLocks noGrp="1"/>
          </p:cNvSpPr>
          <p:nvPr>
            <p:ph type="title"/>
          </p:nvPr>
        </p:nvSpPr>
        <p:spPr>
          <a:xfrm>
            <a:off x="263729" y="227343"/>
            <a:ext cx="7704000" cy="572700"/>
          </a:xfrm>
          <a:prstGeom prst="rect">
            <a:avLst/>
          </a:prstGeom>
        </p:spPr>
        <p:txBody>
          <a:bodyPr spcFirstLastPara="1" wrap="square" lIns="91425" tIns="91425" rIns="91425" bIns="91425" anchor="t" anchorCtr="0">
            <a:noAutofit/>
          </a:bodyPr>
          <a:lstStyle/>
          <a:p>
            <a:pPr>
              <a:buClr>
                <a:schemeClr val="dk1"/>
              </a:buClr>
              <a:buSzPts val="3000"/>
            </a:pPr>
            <a:r>
              <a:rPr lang="en" sz="3000" b="1" dirty="0"/>
              <a:t>modeling</a:t>
            </a:r>
            <a:endParaRPr sz="3000" b="1" dirty="0"/>
          </a:p>
        </p:txBody>
      </p:sp>
      <p:cxnSp>
        <p:nvCxnSpPr>
          <p:cNvPr id="11" name="Google Shape;952;p42">
            <a:extLst>
              <a:ext uri="{FF2B5EF4-FFF2-40B4-BE49-F238E27FC236}">
                <a16:creationId xmlns:a16="http://schemas.microsoft.com/office/drawing/2014/main" id="{2FA78024-B1A2-8A67-31D6-93319CC60ECD}"/>
              </a:ext>
            </a:extLst>
          </p:cNvPr>
          <p:cNvCxnSpPr/>
          <p:nvPr/>
        </p:nvCxnSpPr>
        <p:spPr>
          <a:xfrm>
            <a:off x="216141" y="969015"/>
            <a:ext cx="24918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5" name="Google Shape;1185;p52"/>
          <p:cNvSpPr txBox="1">
            <a:spLocks noGrp="1"/>
          </p:cNvSpPr>
          <p:nvPr>
            <p:ph type="ctrTitle"/>
          </p:nvPr>
        </p:nvSpPr>
        <p:spPr>
          <a:xfrm>
            <a:off x="474794" y="2105818"/>
            <a:ext cx="4052057" cy="11268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Thanks</a:t>
            </a:r>
            <a:endParaRPr sz="7200" dirty="0"/>
          </a:p>
        </p:txBody>
      </p:sp>
      <p:sp>
        <p:nvSpPr>
          <p:cNvPr id="1187" name="Google Shape;1187;p52"/>
          <p:cNvSpPr/>
          <p:nvPr/>
        </p:nvSpPr>
        <p:spPr>
          <a:xfrm>
            <a:off x="5087446" y="4410267"/>
            <a:ext cx="34633" cy="34633"/>
          </a:xfrm>
          <a:custGeom>
            <a:avLst/>
            <a:gdLst/>
            <a:ahLst/>
            <a:cxnLst/>
            <a:rect l="l" t="t" r="r" b="b"/>
            <a:pathLst>
              <a:path w="47" h="49" extrusionOk="0">
                <a:moveTo>
                  <a:pt x="18" y="5"/>
                </a:moveTo>
                <a:cubicBezTo>
                  <a:pt x="7" y="8"/>
                  <a:pt x="0" y="19"/>
                  <a:pt x="2" y="30"/>
                </a:cubicBezTo>
                <a:cubicBezTo>
                  <a:pt x="5" y="40"/>
                  <a:pt x="16" y="48"/>
                  <a:pt x="27" y="45"/>
                </a:cubicBezTo>
                <a:cubicBezTo>
                  <a:pt x="37" y="42"/>
                  <a:pt x="46" y="29"/>
                  <a:pt x="42" y="18"/>
                </a:cubicBezTo>
                <a:cubicBezTo>
                  <a:pt x="39" y="8"/>
                  <a:pt x="24" y="0"/>
                  <a:pt x="15" y="6"/>
                </a:cubicBezTo>
                <a:lnTo>
                  <a:pt x="18" y="5"/>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88" name="Google Shape;1188;p52"/>
          <p:cNvSpPr/>
          <p:nvPr/>
        </p:nvSpPr>
        <p:spPr>
          <a:xfrm>
            <a:off x="5185050" y="4435456"/>
            <a:ext cx="37782" cy="28336"/>
          </a:xfrm>
          <a:custGeom>
            <a:avLst/>
            <a:gdLst/>
            <a:ahLst/>
            <a:cxnLst/>
            <a:rect l="l" t="t" r="r" b="b"/>
            <a:pathLst>
              <a:path w="52" h="38" extrusionOk="0">
                <a:moveTo>
                  <a:pt x="50" y="6"/>
                </a:moveTo>
                <a:cubicBezTo>
                  <a:pt x="50" y="9"/>
                  <a:pt x="37" y="10"/>
                  <a:pt x="25" y="18"/>
                </a:cubicBezTo>
                <a:cubicBezTo>
                  <a:pt x="11" y="26"/>
                  <a:pt x="5" y="37"/>
                  <a:pt x="3" y="36"/>
                </a:cubicBezTo>
                <a:cubicBezTo>
                  <a:pt x="0" y="36"/>
                  <a:pt x="4" y="20"/>
                  <a:pt x="20" y="11"/>
                </a:cubicBezTo>
                <a:cubicBezTo>
                  <a:pt x="35" y="0"/>
                  <a:pt x="51" y="3"/>
                  <a:pt x="50" y="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89" name="Google Shape;1189;p52"/>
          <p:cNvSpPr/>
          <p:nvPr/>
        </p:nvSpPr>
        <p:spPr>
          <a:xfrm>
            <a:off x="5232279" y="4454347"/>
            <a:ext cx="28336" cy="31485"/>
          </a:xfrm>
          <a:custGeom>
            <a:avLst/>
            <a:gdLst/>
            <a:ahLst/>
            <a:cxnLst/>
            <a:rect l="l" t="t" r="r" b="b"/>
            <a:pathLst>
              <a:path w="41" h="45" extrusionOk="0">
                <a:moveTo>
                  <a:pt x="39" y="3"/>
                </a:moveTo>
                <a:cubicBezTo>
                  <a:pt x="40" y="6"/>
                  <a:pt x="28" y="10"/>
                  <a:pt x="20" y="21"/>
                </a:cubicBezTo>
                <a:cubicBezTo>
                  <a:pt x="10" y="31"/>
                  <a:pt x="8" y="44"/>
                  <a:pt x="5" y="44"/>
                </a:cubicBezTo>
                <a:cubicBezTo>
                  <a:pt x="2" y="44"/>
                  <a:pt x="0" y="29"/>
                  <a:pt x="12" y="15"/>
                </a:cubicBezTo>
                <a:cubicBezTo>
                  <a:pt x="23" y="1"/>
                  <a:pt x="39" y="0"/>
                  <a:pt x="39" y="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0" name="Google Shape;1190;p52"/>
          <p:cNvSpPr/>
          <p:nvPr/>
        </p:nvSpPr>
        <p:spPr>
          <a:xfrm>
            <a:off x="5191347" y="4388227"/>
            <a:ext cx="40930" cy="12594"/>
          </a:xfrm>
          <a:custGeom>
            <a:avLst/>
            <a:gdLst/>
            <a:ahLst/>
            <a:cxnLst/>
            <a:rect l="l" t="t" r="r" b="b"/>
            <a:pathLst>
              <a:path w="59" h="17" extrusionOk="0">
                <a:moveTo>
                  <a:pt x="57" y="10"/>
                </a:moveTo>
                <a:cubicBezTo>
                  <a:pt x="57" y="12"/>
                  <a:pt x="44" y="9"/>
                  <a:pt x="30" y="10"/>
                </a:cubicBezTo>
                <a:cubicBezTo>
                  <a:pt x="16" y="11"/>
                  <a:pt x="4" y="16"/>
                  <a:pt x="2" y="14"/>
                </a:cubicBezTo>
                <a:cubicBezTo>
                  <a:pt x="0" y="12"/>
                  <a:pt x="12" y="2"/>
                  <a:pt x="29" y="1"/>
                </a:cubicBezTo>
                <a:cubicBezTo>
                  <a:pt x="47" y="0"/>
                  <a:pt x="58" y="8"/>
                  <a:pt x="57" y="10"/>
                </a:cubicBezTo>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1" name="Google Shape;1191;p52"/>
          <p:cNvSpPr/>
          <p:nvPr/>
        </p:nvSpPr>
        <p:spPr>
          <a:xfrm>
            <a:off x="5122079" y="1674202"/>
            <a:ext cx="100753" cy="141682"/>
          </a:xfrm>
          <a:custGeom>
            <a:avLst/>
            <a:gdLst/>
            <a:ahLst/>
            <a:cxnLst/>
            <a:rect l="l" t="t" r="r" b="b"/>
            <a:pathLst>
              <a:path w="141" h="197" extrusionOk="0">
                <a:moveTo>
                  <a:pt x="116" y="34"/>
                </a:moveTo>
                <a:cubicBezTo>
                  <a:pt x="114" y="23"/>
                  <a:pt x="94" y="0"/>
                  <a:pt x="83" y="1"/>
                </a:cubicBezTo>
                <a:cubicBezTo>
                  <a:pt x="53" y="3"/>
                  <a:pt x="0" y="19"/>
                  <a:pt x="18" y="94"/>
                </a:cubicBezTo>
                <a:cubicBezTo>
                  <a:pt x="43" y="196"/>
                  <a:pt x="140" y="150"/>
                  <a:pt x="140" y="147"/>
                </a:cubicBezTo>
                <a:cubicBezTo>
                  <a:pt x="140" y="145"/>
                  <a:pt x="127" y="73"/>
                  <a:pt x="116" y="34"/>
                </a:cubicBezTo>
              </a:path>
            </a:pathLst>
          </a:custGeom>
          <a:solidFill>
            <a:srgbClr val="C274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2" name="Google Shape;1192;p52"/>
          <p:cNvSpPr/>
          <p:nvPr/>
        </p:nvSpPr>
        <p:spPr>
          <a:xfrm>
            <a:off x="5156714" y="1705687"/>
            <a:ext cx="37783" cy="59821"/>
          </a:xfrm>
          <a:custGeom>
            <a:avLst/>
            <a:gdLst/>
            <a:ahLst/>
            <a:cxnLst/>
            <a:rect l="l" t="t" r="r" b="b"/>
            <a:pathLst>
              <a:path w="53" h="83" extrusionOk="0">
                <a:moveTo>
                  <a:pt x="52" y="69"/>
                </a:moveTo>
                <a:cubicBezTo>
                  <a:pt x="51" y="69"/>
                  <a:pt x="51" y="71"/>
                  <a:pt x="48" y="73"/>
                </a:cubicBezTo>
                <a:cubicBezTo>
                  <a:pt x="46" y="75"/>
                  <a:pt x="42" y="77"/>
                  <a:pt x="36" y="76"/>
                </a:cubicBezTo>
                <a:cubicBezTo>
                  <a:pt x="26" y="75"/>
                  <a:pt x="13" y="61"/>
                  <a:pt x="8" y="44"/>
                </a:cubicBezTo>
                <a:cubicBezTo>
                  <a:pt x="7" y="36"/>
                  <a:pt x="6" y="27"/>
                  <a:pt x="7" y="20"/>
                </a:cubicBezTo>
                <a:cubicBezTo>
                  <a:pt x="8" y="12"/>
                  <a:pt x="12" y="6"/>
                  <a:pt x="17" y="4"/>
                </a:cubicBezTo>
                <a:cubicBezTo>
                  <a:pt x="22" y="2"/>
                  <a:pt x="26" y="4"/>
                  <a:pt x="28" y="6"/>
                </a:cubicBezTo>
                <a:cubicBezTo>
                  <a:pt x="29" y="8"/>
                  <a:pt x="29" y="11"/>
                  <a:pt x="29" y="11"/>
                </a:cubicBezTo>
                <a:cubicBezTo>
                  <a:pt x="29" y="11"/>
                  <a:pt x="31" y="9"/>
                  <a:pt x="29" y="5"/>
                </a:cubicBezTo>
                <a:cubicBezTo>
                  <a:pt x="28" y="3"/>
                  <a:pt x="27" y="2"/>
                  <a:pt x="25" y="1"/>
                </a:cubicBezTo>
                <a:cubicBezTo>
                  <a:pt x="22" y="0"/>
                  <a:pt x="18" y="0"/>
                  <a:pt x="15" y="1"/>
                </a:cubicBezTo>
                <a:cubicBezTo>
                  <a:pt x="8" y="2"/>
                  <a:pt x="3" y="11"/>
                  <a:pt x="2" y="20"/>
                </a:cubicBezTo>
                <a:cubicBezTo>
                  <a:pt x="0" y="28"/>
                  <a:pt x="0" y="38"/>
                  <a:pt x="3" y="47"/>
                </a:cubicBezTo>
                <a:cubicBezTo>
                  <a:pt x="8" y="66"/>
                  <a:pt x="22" y="82"/>
                  <a:pt x="37" y="82"/>
                </a:cubicBezTo>
                <a:cubicBezTo>
                  <a:pt x="44" y="82"/>
                  <a:pt x="49" y="80"/>
                  <a:pt x="51" y="77"/>
                </a:cubicBezTo>
                <a:cubicBezTo>
                  <a:pt x="52" y="71"/>
                  <a:pt x="52" y="69"/>
                  <a:pt x="52" y="69"/>
                </a:cubicBezTo>
              </a:path>
            </a:pathLst>
          </a:custGeom>
          <a:solidFill>
            <a:srgbClr val="7C423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1193" name="Google Shape;1193;p52"/>
          <p:cNvGrpSpPr/>
          <p:nvPr/>
        </p:nvGrpSpPr>
        <p:grpSpPr>
          <a:xfrm>
            <a:off x="3927684" y="323649"/>
            <a:ext cx="4547594" cy="4860793"/>
            <a:chOff x="3927684" y="323649"/>
            <a:chExt cx="4547594" cy="4860793"/>
          </a:xfrm>
        </p:grpSpPr>
        <p:sp>
          <p:nvSpPr>
            <p:cNvPr id="1194" name="Google Shape;1194;p52"/>
            <p:cNvSpPr/>
            <p:nvPr/>
          </p:nvSpPr>
          <p:spPr>
            <a:xfrm rot="5889303">
              <a:off x="4030870" y="768073"/>
              <a:ext cx="4341213" cy="3971946"/>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95" name="Google Shape;1195;p52"/>
            <p:cNvGrpSpPr/>
            <p:nvPr/>
          </p:nvGrpSpPr>
          <p:grpSpPr>
            <a:xfrm rot="-5400000" flipH="1">
              <a:off x="5583239" y="3353518"/>
              <a:ext cx="947899" cy="863325"/>
              <a:chOff x="8337075" y="299713"/>
              <a:chExt cx="947899" cy="863325"/>
            </a:xfrm>
          </p:grpSpPr>
          <p:sp>
            <p:nvSpPr>
              <p:cNvPr id="1196" name="Google Shape;1196;p52"/>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7" name="Google Shape;1197;p52"/>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8" name="Google Shape;1198;p52"/>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9" name="Google Shape;1199;p52"/>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0" name="Google Shape;1200;p52"/>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1" name="Google Shape;1201;p52"/>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2" name="Google Shape;1202;p52"/>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3" name="Google Shape;1203;p52"/>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1204" name="Google Shape;1204;p52"/>
            <p:cNvGrpSpPr/>
            <p:nvPr/>
          </p:nvGrpSpPr>
          <p:grpSpPr>
            <a:xfrm rot="-377868">
              <a:off x="4449821" y="1780362"/>
              <a:ext cx="923111" cy="930581"/>
              <a:chOff x="8322831" y="2964236"/>
              <a:chExt cx="923079" cy="930548"/>
            </a:xfrm>
          </p:grpSpPr>
          <p:sp>
            <p:nvSpPr>
              <p:cNvPr id="1205" name="Google Shape;1205;p52"/>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6" name="Google Shape;1206;p52"/>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7" name="Google Shape;1207;p52"/>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8" name="Google Shape;1208;p52"/>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9" name="Google Shape;1209;p52"/>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0" name="Google Shape;1210;p52"/>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1" name="Google Shape;1211;p52"/>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2" name="Google Shape;1212;p52"/>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3" name="Google Shape;1213;p52"/>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4" name="Google Shape;1214;p52"/>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215" name="Google Shape;1215;p52"/>
            <p:cNvSpPr/>
            <p:nvPr/>
          </p:nvSpPr>
          <p:spPr>
            <a:xfrm>
              <a:off x="6576705" y="1296380"/>
              <a:ext cx="538401" cy="1933190"/>
            </a:xfrm>
            <a:custGeom>
              <a:avLst/>
              <a:gdLst/>
              <a:ahLst/>
              <a:cxnLst/>
              <a:rect l="l" t="t" r="r" b="b"/>
              <a:pathLst>
                <a:path w="756" h="2709" extrusionOk="0">
                  <a:moveTo>
                    <a:pt x="98" y="32"/>
                  </a:moveTo>
                  <a:lnTo>
                    <a:pt x="324" y="0"/>
                  </a:lnTo>
                  <a:lnTo>
                    <a:pt x="193" y="433"/>
                  </a:lnTo>
                  <a:lnTo>
                    <a:pt x="755" y="498"/>
                  </a:lnTo>
                  <a:lnTo>
                    <a:pt x="305" y="1226"/>
                  </a:lnTo>
                  <a:lnTo>
                    <a:pt x="722" y="1282"/>
                  </a:lnTo>
                  <a:lnTo>
                    <a:pt x="212" y="2012"/>
                  </a:lnTo>
                  <a:lnTo>
                    <a:pt x="546" y="2072"/>
                  </a:lnTo>
                  <a:lnTo>
                    <a:pt x="174" y="2708"/>
                  </a:lnTo>
                  <a:lnTo>
                    <a:pt x="407" y="2133"/>
                  </a:lnTo>
                  <a:lnTo>
                    <a:pt x="3" y="2133"/>
                  </a:lnTo>
                  <a:lnTo>
                    <a:pt x="441" y="1419"/>
                  </a:lnTo>
                  <a:lnTo>
                    <a:pt x="77" y="1333"/>
                  </a:lnTo>
                  <a:lnTo>
                    <a:pt x="503" y="596"/>
                  </a:lnTo>
                  <a:lnTo>
                    <a:pt x="0" y="571"/>
                  </a:lnTo>
                  <a:lnTo>
                    <a:pt x="86" y="68"/>
                  </a:lnTo>
                  <a:lnTo>
                    <a:pt x="98" y="32"/>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6" name="Google Shape;1216;p52"/>
            <p:cNvSpPr/>
            <p:nvPr/>
          </p:nvSpPr>
          <p:spPr>
            <a:xfrm>
              <a:off x="4970949" y="669825"/>
              <a:ext cx="3504328" cy="2805326"/>
            </a:xfrm>
            <a:custGeom>
              <a:avLst/>
              <a:gdLst/>
              <a:ahLst/>
              <a:cxnLst/>
              <a:rect l="l" t="t" r="r" b="b"/>
              <a:pathLst>
                <a:path w="4910" h="3929" extrusionOk="0">
                  <a:moveTo>
                    <a:pt x="4030" y="579"/>
                  </a:moveTo>
                  <a:cubicBezTo>
                    <a:pt x="3385" y="141"/>
                    <a:pt x="2823" y="590"/>
                    <a:pt x="2571" y="878"/>
                  </a:cubicBezTo>
                  <a:lnTo>
                    <a:pt x="2440" y="1311"/>
                  </a:lnTo>
                  <a:lnTo>
                    <a:pt x="3002" y="1376"/>
                  </a:lnTo>
                  <a:lnTo>
                    <a:pt x="2533" y="2101"/>
                  </a:lnTo>
                  <a:lnTo>
                    <a:pt x="2970" y="2160"/>
                  </a:lnTo>
                  <a:lnTo>
                    <a:pt x="2460" y="2890"/>
                  </a:lnTo>
                  <a:lnTo>
                    <a:pt x="2794" y="2950"/>
                  </a:lnTo>
                  <a:lnTo>
                    <a:pt x="2422" y="3586"/>
                  </a:lnTo>
                  <a:lnTo>
                    <a:pt x="2655" y="3011"/>
                  </a:lnTo>
                  <a:cubicBezTo>
                    <a:pt x="2655" y="3011"/>
                    <a:pt x="2265" y="3006"/>
                    <a:pt x="2251" y="3011"/>
                  </a:cubicBezTo>
                  <a:cubicBezTo>
                    <a:pt x="2236" y="3016"/>
                    <a:pt x="2736" y="2294"/>
                    <a:pt x="2736" y="2294"/>
                  </a:cubicBezTo>
                  <a:lnTo>
                    <a:pt x="2318" y="2261"/>
                  </a:lnTo>
                  <a:lnTo>
                    <a:pt x="2751" y="1475"/>
                  </a:lnTo>
                  <a:lnTo>
                    <a:pt x="2248" y="1449"/>
                  </a:lnTo>
                  <a:cubicBezTo>
                    <a:pt x="2248" y="1449"/>
                    <a:pt x="2301" y="1111"/>
                    <a:pt x="2346" y="911"/>
                  </a:cubicBezTo>
                  <a:cubicBezTo>
                    <a:pt x="2129" y="601"/>
                    <a:pt x="1572" y="0"/>
                    <a:pt x="857" y="580"/>
                  </a:cubicBezTo>
                  <a:cubicBezTo>
                    <a:pt x="0" y="1274"/>
                    <a:pt x="669" y="2330"/>
                    <a:pt x="982" y="2747"/>
                  </a:cubicBezTo>
                  <a:cubicBezTo>
                    <a:pt x="1223" y="3070"/>
                    <a:pt x="1941" y="3716"/>
                    <a:pt x="2445" y="3928"/>
                  </a:cubicBezTo>
                  <a:cubicBezTo>
                    <a:pt x="2948" y="3715"/>
                    <a:pt x="3614" y="3146"/>
                    <a:pt x="3907" y="2747"/>
                  </a:cubicBezTo>
                  <a:cubicBezTo>
                    <a:pt x="4154" y="2409"/>
                    <a:pt x="4909" y="1174"/>
                    <a:pt x="4030" y="57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7" name="Google Shape;1217;p52"/>
            <p:cNvSpPr/>
            <p:nvPr/>
          </p:nvSpPr>
          <p:spPr>
            <a:xfrm>
              <a:off x="5761234" y="1655311"/>
              <a:ext cx="2052845" cy="1045307"/>
            </a:xfrm>
            <a:custGeom>
              <a:avLst/>
              <a:gdLst/>
              <a:ahLst/>
              <a:cxnLst/>
              <a:rect l="l" t="t" r="r" b="b"/>
              <a:pathLst>
                <a:path w="2873" h="1465" extrusionOk="0">
                  <a:moveTo>
                    <a:pt x="2536" y="28"/>
                  </a:moveTo>
                  <a:cubicBezTo>
                    <a:pt x="2472" y="5"/>
                    <a:pt x="2401" y="0"/>
                    <a:pt x="2333" y="8"/>
                  </a:cubicBezTo>
                  <a:cubicBezTo>
                    <a:pt x="2000" y="47"/>
                    <a:pt x="747" y="206"/>
                    <a:pt x="266" y="423"/>
                  </a:cubicBezTo>
                  <a:cubicBezTo>
                    <a:pt x="266" y="423"/>
                    <a:pt x="11" y="499"/>
                    <a:pt x="5" y="749"/>
                  </a:cubicBezTo>
                  <a:cubicBezTo>
                    <a:pt x="0" y="998"/>
                    <a:pt x="41" y="1420"/>
                    <a:pt x="340" y="1442"/>
                  </a:cubicBezTo>
                  <a:cubicBezTo>
                    <a:pt x="639" y="1464"/>
                    <a:pt x="2600" y="1035"/>
                    <a:pt x="2697" y="970"/>
                  </a:cubicBezTo>
                  <a:cubicBezTo>
                    <a:pt x="2796" y="905"/>
                    <a:pt x="2872" y="834"/>
                    <a:pt x="2860" y="649"/>
                  </a:cubicBezTo>
                  <a:cubicBezTo>
                    <a:pt x="2849" y="464"/>
                    <a:pt x="2776" y="287"/>
                    <a:pt x="2706" y="161"/>
                  </a:cubicBezTo>
                  <a:cubicBezTo>
                    <a:pt x="2667" y="89"/>
                    <a:pt x="2599" y="50"/>
                    <a:pt x="2536" y="2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8" name="Google Shape;1218;p52"/>
            <p:cNvSpPr/>
            <p:nvPr/>
          </p:nvSpPr>
          <p:spPr>
            <a:xfrm>
              <a:off x="6457061" y="1847372"/>
              <a:ext cx="676938" cy="648594"/>
            </a:xfrm>
            <a:custGeom>
              <a:avLst/>
              <a:gdLst/>
              <a:ahLst/>
              <a:cxnLst/>
              <a:rect l="l" t="t" r="r" b="b"/>
              <a:pathLst>
                <a:path w="948" h="909" extrusionOk="0">
                  <a:moveTo>
                    <a:pt x="898" y="773"/>
                  </a:moveTo>
                  <a:cubicBezTo>
                    <a:pt x="645" y="847"/>
                    <a:pt x="410" y="888"/>
                    <a:pt x="212" y="902"/>
                  </a:cubicBezTo>
                  <a:cubicBezTo>
                    <a:pt x="176" y="908"/>
                    <a:pt x="142" y="887"/>
                    <a:pt x="136" y="851"/>
                  </a:cubicBezTo>
                  <a:cubicBezTo>
                    <a:pt x="63" y="620"/>
                    <a:pt x="14" y="405"/>
                    <a:pt x="7" y="218"/>
                  </a:cubicBezTo>
                  <a:cubicBezTo>
                    <a:pt x="0" y="183"/>
                    <a:pt x="22" y="148"/>
                    <a:pt x="57" y="142"/>
                  </a:cubicBezTo>
                  <a:cubicBezTo>
                    <a:pt x="270" y="84"/>
                    <a:pt x="462" y="44"/>
                    <a:pt x="702" y="9"/>
                  </a:cubicBezTo>
                  <a:cubicBezTo>
                    <a:pt x="738" y="3"/>
                    <a:pt x="800" y="0"/>
                    <a:pt x="819" y="70"/>
                  </a:cubicBezTo>
                  <a:cubicBezTo>
                    <a:pt x="867" y="258"/>
                    <a:pt x="900" y="427"/>
                    <a:pt x="938" y="656"/>
                  </a:cubicBezTo>
                  <a:cubicBezTo>
                    <a:pt x="945" y="690"/>
                    <a:pt x="947" y="749"/>
                    <a:pt x="898" y="77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9" name="Google Shape;1219;p52"/>
            <p:cNvSpPr/>
            <p:nvPr/>
          </p:nvSpPr>
          <p:spPr>
            <a:xfrm>
              <a:off x="7215860" y="1913490"/>
              <a:ext cx="119645" cy="119644"/>
            </a:xfrm>
            <a:custGeom>
              <a:avLst/>
              <a:gdLst/>
              <a:ahLst/>
              <a:cxnLst/>
              <a:rect l="l" t="t" r="r" b="b"/>
              <a:pathLst>
                <a:path w="169" h="169" extrusionOk="0">
                  <a:moveTo>
                    <a:pt x="168" y="84"/>
                  </a:moveTo>
                  <a:cubicBezTo>
                    <a:pt x="168" y="99"/>
                    <a:pt x="164" y="112"/>
                    <a:pt x="157" y="126"/>
                  </a:cubicBezTo>
                  <a:cubicBezTo>
                    <a:pt x="149" y="139"/>
                    <a:pt x="139" y="148"/>
                    <a:pt x="126" y="156"/>
                  </a:cubicBezTo>
                  <a:cubicBezTo>
                    <a:pt x="113" y="163"/>
                    <a:pt x="99" y="168"/>
                    <a:pt x="84" y="168"/>
                  </a:cubicBezTo>
                  <a:cubicBezTo>
                    <a:pt x="68" y="168"/>
                    <a:pt x="55" y="163"/>
                    <a:pt x="42" y="156"/>
                  </a:cubicBezTo>
                  <a:cubicBezTo>
                    <a:pt x="28" y="148"/>
                    <a:pt x="19" y="139"/>
                    <a:pt x="12" y="126"/>
                  </a:cubicBezTo>
                  <a:cubicBezTo>
                    <a:pt x="4" y="112"/>
                    <a:pt x="0" y="99"/>
                    <a:pt x="0" y="84"/>
                  </a:cubicBezTo>
                  <a:cubicBezTo>
                    <a:pt x="0" y="68"/>
                    <a:pt x="4" y="55"/>
                    <a:pt x="12" y="42"/>
                  </a:cubicBezTo>
                  <a:cubicBezTo>
                    <a:pt x="19" y="29"/>
                    <a:pt x="28" y="18"/>
                    <a:pt x="42" y="11"/>
                  </a:cubicBezTo>
                  <a:cubicBezTo>
                    <a:pt x="55" y="3"/>
                    <a:pt x="69" y="0"/>
                    <a:pt x="84" y="0"/>
                  </a:cubicBezTo>
                  <a:cubicBezTo>
                    <a:pt x="100" y="0"/>
                    <a:pt x="113" y="3"/>
                    <a:pt x="126" y="11"/>
                  </a:cubicBezTo>
                  <a:cubicBezTo>
                    <a:pt x="139" y="18"/>
                    <a:pt x="149" y="29"/>
                    <a:pt x="157" y="42"/>
                  </a:cubicBezTo>
                  <a:cubicBezTo>
                    <a:pt x="164" y="55"/>
                    <a:pt x="168" y="68"/>
                    <a:pt x="168" y="8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0" name="Google Shape;1220;p52"/>
            <p:cNvSpPr/>
            <p:nvPr/>
          </p:nvSpPr>
          <p:spPr>
            <a:xfrm>
              <a:off x="7269384" y="2149630"/>
              <a:ext cx="119645" cy="119644"/>
            </a:xfrm>
            <a:custGeom>
              <a:avLst/>
              <a:gdLst/>
              <a:ahLst/>
              <a:cxnLst/>
              <a:rect l="l" t="t" r="r" b="b"/>
              <a:pathLst>
                <a:path w="168" h="168" extrusionOk="0">
                  <a:moveTo>
                    <a:pt x="167" y="83"/>
                  </a:moveTo>
                  <a:cubicBezTo>
                    <a:pt x="167" y="99"/>
                    <a:pt x="164" y="111"/>
                    <a:pt x="156" y="125"/>
                  </a:cubicBezTo>
                  <a:cubicBezTo>
                    <a:pt x="148" y="138"/>
                    <a:pt x="138" y="148"/>
                    <a:pt x="125" y="156"/>
                  </a:cubicBezTo>
                  <a:cubicBezTo>
                    <a:pt x="111" y="164"/>
                    <a:pt x="98" y="167"/>
                    <a:pt x="83" y="167"/>
                  </a:cubicBezTo>
                  <a:cubicBezTo>
                    <a:pt x="67" y="167"/>
                    <a:pt x="55" y="164"/>
                    <a:pt x="42" y="156"/>
                  </a:cubicBezTo>
                  <a:cubicBezTo>
                    <a:pt x="28" y="148"/>
                    <a:pt x="19" y="138"/>
                    <a:pt x="11" y="125"/>
                  </a:cubicBezTo>
                  <a:cubicBezTo>
                    <a:pt x="3" y="111"/>
                    <a:pt x="0" y="98"/>
                    <a:pt x="0" y="83"/>
                  </a:cubicBezTo>
                  <a:cubicBezTo>
                    <a:pt x="0" y="67"/>
                    <a:pt x="3" y="55"/>
                    <a:pt x="11" y="42"/>
                  </a:cubicBezTo>
                  <a:cubicBezTo>
                    <a:pt x="19" y="28"/>
                    <a:pt x="28" y="19"/>
                    <a:pt x="42" y="11"/>
                  </a:cubicBezTo>
                  <a:cubicBezTo>
                    <a:pt x="55" y="3"/>
                    <a:pt x="68" y="0"/>
                    <a:pt x="83" y="0"/>
                  </a:cubicBezTo>
                  <a:cubicBezTo>
                    <a:pt x="99" y="0"/>
                    <a:pt x="111" y="3"/>
                    <a:pt x="125" y="11"/>
                  </a:cubicBezTo>
                  <a:cubicBezTo>
                    <a:pt x="138" y="19"/>
                    <a:pt x="148" y="28"/>
                    <a:pt x="156" y="42"/>
                  </a:cubicBezTo>
                  <a:cubicBezTo>
                    <a:pt x="164" y="55"/>
                    <a:pt x="167" y="68"/>
                    <a:pt x="167" y="8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1" name="Google Shape;1221;p52"/>
            <p:cNvSpPr/>
            <p:nvPr/>
          </p:nvSpPr>
          <p:spPr>
            <a:xfrm>
              <a:off x="5981632" y="2137036"/>
              <a:ext cx="119645" cy="119644"/>
            </a:xfrm>
            <a:custGeom>
              <a:avLst/>
              <a:gdLst/>
              <a:ahLst/>
              <a:cxnLst/>
              <a:rect l="l" t="t" r="r" b="b"/>
              <a:pathLst>
                <a:path w="169" h="169" extrusionOk="0">
                  <a:moveTo>
                    <a:pt x="168" y="84"/>
                  </a:moveTo>
                  <a:cubicBezTo>
                    <a:pt x="168" y="100"/>
                    <a:pt x="165" y="113"/>
                    <a:pt x="157" y="126"/>
                  </a:cubicBezTo>
                  <a:cubicBezTo>
                    <a:pt x="149" y="139"/>
                    <a:pt x="139" y="149"/>
                    <a:pt x="126" y="157"/>
                  </a:cubicBezTo>
                  <a:cubicBezTo>
                    <a:pt x="113" y="164"/>
                    <a:pt x="99" y="168"/>
                    <a:pt x="84" y="168"/>
                  </a:cubicBezTo>
                  <a:cubicBezTo>
                    <a:pt x="68" y="168"/>
                    <a:pt x="55" y="164"/>
                    <a:pt x="42" y="157"/>
                  </a:cubicBezTo>
                  <a:cubicBezTo>
                    <a:pt x="28" y="149"/>
                    <a:pt x="19" y="139"/>
                    <a:pt x="12" y="126"/>
                  </a:cubicBezTo>
                  <a:cubicBezTo>
                    <a:pt x="4" y="113"/>
                    <a:pt x="0" y="99"/>
                    <a:pt x="0" y="84"/>
                  </a:cubicBezTo>
                  <a:cubicBezTo>
                    <a:pt x="0" y="68"/>
                    <a:pt x="4" y="55"/>
                    <a:pt x="12" y="42"/>
                  </a:cubicBezTo>
                  <a:cubicBezTo>
                    <a:pt x="19" y="28"/>
                    <a:pt x="28" y="19"/>
                    <a:pt x="42" y="12"/>
                  </a:cubicBezTo>
                  <a:cubicBezTo>
                    <a:pt x="55" y="4"/>
                    <a:pt x="69" y="0"/>
                    <a:pt x="84" y="0"/>
                  </a:cubicBezTo>
                  <a:cubicBezTo>
                    <a:pt x="100" y="0"/>
                    <a:pt x="113" y="4"/>
                    <a:pt x="126" y="12"/>
                  </a:cubicBezTo>
                  <a:cubicBezTo>
                    <a:pt x="139" y="19"/>
                    <a:pt x="149" y="28"/>
                    <a:pt x="157" y="42"/>
                  </a:cubicBezTo>
                  <a:cubicBezTo>
                    <a:pt x="165" y="55"/>
                    <a:pt x="168" y="69"/>
                    <a:pt x="168" y="8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2" name="Google Shape;1222;p52"/>
            <p:cNvSpPr/>
            <p:nvPr/>
          </p:nvSpPr>
          <p:spPr>
            <a:xfrm>
              <a:off x="6208327" y="2089807"/>
              <a:ext cx="119645" cy="119644"/>
            </a:xfrm>
            <a:custGeom>
              <a:avLst/>
              <a:gdLst/>
              <a:ahLst/>
              <a:cxnLst/>
              <a:rect l="l" t="t" r="r" b="b"/>
              <a:pathLst>
                <a:path w="168" h="168" extrusionOk="0">
                  <a:moveTo>
                    <a:pt x="167" y="84"/>
                  </a:moveTo>
                  <a:cubicBezTo>
                    <a:pt x="167" y="99"/>
                    <a:pt x="164" y="112"/>
                    <a:pt x="156" y="126"/>
                  </a:cubicBezTo>
                  <a:cubicBezTo>
                    <a:pt x="148" y="139"/>
                    <a:pt x="138" y="148"/>
                    <a:pt x="125" y="156"/>
                  </a:cubicBezTo>
                  <a:cubicBezTo>
                    <a:pt x="111" y="163"/>
                    <a:pt x="98" y="167"/>
                    <a:pt x="83" y="167"/>
                  </a:cubicBezTo>
                  <a:cubicBezTo>
                    <a:pt x="67" y="167"/>
                    <a:pt x="54" y="163"/>
                    <a:pt x="41" y="156"/>
                  </a:cubicBezTo>
                  <a:cubicBezTo>
                    <a:pt x="27" y="148"/>
                    <a:pt x="19" y="139"/>
                    <a:pt x="11" y="126"/>
                  </a:cubicBezTo>
                  <a:cubicBezTo>
                    <a:pt x="3" y="112"/>
                    <a:pt x="0" y="99"/>
                    <a:pt x="0" y="84"/>
                  </a:cubicBezTo>
                  <a:cubicBezTo>
                    <a:pt x="0" y="68"/>
                    <a:pt x="3" y="55"/>
                    <a:pt x="11" y="42"/>
                  </a:cubicBezTo>
                  <a:cubicBezTo>
                    <a:pt x="19" y="28"/>
                    <a:pt x="27" y="19"/>
                    <a:pt x="41" y="11"/>
                  </a:cubicBezTo>
                  <a:cubicBezTo>
                    <a:pt x="54" y="3"/>
                    <a:pt x="68" y="0"/>
                    <a:pt x="83" y="0"/>
                  </a:cubicBezTo>
                  <a:cubicBezTo>
                    <a:pt x="99" y="0"/>
                    <a:pt x="111" y="3"/>
                    <a:pt x="125" y="11"/>
                  </a:cubicBezTo>
                  <a:cubicBezTo>
                    <a:pt x="138" y="19"/>
                    <a:pt x="148" y="28"/>
                    <a:pt x="156" y="42"/>
                  </a:cubicBezTo>
                  <a:cubicBezTo>
                    <a:pt x="164" y="55"/>
                    <a:pt x="167" y="68"/>
                    <a:pt x="167" y="8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3" name="Google Shape;1223;p52"/>
            <p:cNvSpPr/>
            <p:nvPr/>
          </p:nvSpPr>
          <p:spPr>
            <a:xfrm>
              <a:off x="6035156" y="2373174"/>
              <a:ext cx="119645" cy="119644"/>
            </a:xfrm>
            <a:custGeom>
              <a:avLst/>
              <a:gdLst/>
              <a:ahLst/>
              <a:cxnLst/>
              <a:rect l="l" t="t" r="r" b="b"/>
              <a:pathLst>
                <a:path w="168" h="169" extrusionOk="0">
                  <a:moveTo>
                    <a:pt x="167" y="84"/>
                  </a:moveTo>
                  <a:cubicBezTo>
                    <a:pt x="167" y="99"/>
                    <a:pt x="164" y="112"/>
                    <a:pt x="156" y="126"/>
                  </a:cubicBezTo>
                  <a:cubicBezTo>
                    <a:pt x="148" y="139"/>
                    <a:pt x="138" y="148"/>
                    <a:pt x="125" y="156"/>
                  </a:cubicBezTo>
                  <a:cubicBezTo>
                    <a:pt x="111" y="163"/>
                    <a:pt x="98" y="168"/>
                    <a:pt x="83" y="168"/>
                  </a:cubicBezTo>
                  <a:cubicBezTo>
                    <a:pt x="67" y="168"/>
                    <a:pt x="55" y="163"/>
                    <a:pt x="42" y="156"/>
                  </a:cubicBezTo>
                  <a:cubicBezTo>
                    <a:pt x="28" y="148"/>
                    <a:pt x="19" y="139"/>
                    <a:pt x="11" y="126"/>
                  </a:cubicBezTo>
                  <a:cubicBezTo>
                    <a:pt x="3" y="112"/>
                    <a:pt x="0" y="99"/>
                    <a:pt x="0" y="84"/>
                  </a:cubicBezTo>
                  <a:cubicBezTo>
                    <a:pt x="0" y="68"/>
                    <a:pt x="3" y="55"/>
                    <a:pt x="11" y="42"/>
                  </a:cubicBezTo>
                  <a:cubicBezTo>
                    <a:pt x="19" y="28"/>
                    <a:pt x="28" y="19"/>
                    <a:pt x="42" y="11"/>
                  </a:cubicBezTo>
                  <a:cubicBezTo>
                    <a:pt x="55" y="3"/>
                    <a:pt x="68" y="0"/>
                    <a:pt x="83" y="0"/>
                  </a:cubicBezTo>
                  <a:cubicBezTo>
                    <a:pt x="99" y="0"/>
                    <a:pt x="111" y="3"/>
                    <a:pt x="125" y="11"/>
                  </a:cubicBezTo>
                  <a:cubicBezTo>
                    <a:pt x="138" y="19"/>
                    <a:pt x="148" y="28"/>
                    <a:pt x="156" y="42"/>
                  </a:cubicBezTo>
                  <a:cubicBezTo>
                    <a:pt x="164" y="55"/>
                    <a:pt x="167" y="68"/>
                    <a:pt x="167" y="8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4" name="Google Shape;1224;p52"/>
            <p:cNvSpPr/>
            <p:nvPr/>
          </p:nvSpPr>
          <p:spPr>
            <a:xfrm>
              <a:off x="6261851" y="2322797"/>
              <a:ext cx="119645" cy="119644"/>
            </a:xfrm>
            <a:custGeom>
              <a:avLst/>
              <a:gdLst/>
              <a:ahLst/>
              <a:cxnLst/>
              <a:rect l="l" t="t" r="r" b="b"/>
              <a:pathLst>
                <a:path w="168" h="169" extrusionOk="0">
                  <a:moveTo>
                    <a:pt x="167" y="84"/>
                  </a:moveTo>
                  <a:cubicBezTo>
                    <a:pt x="167" y="100"/>
                    <a:pt x="163" y="112"/>
                    <a:pt x="156" y="126"/>
                  </a:cubicBezTo>
                  <a:cubicBezTo>
                    <a:pt x="148" y="139"/>
                    <a:pt x="139" y="149"/>
                    <a:pt x="126" y="157"/>
                  </a:cubicBezTo>
                  <a:cubicBezTo>
                    <a:pt x="112" y="165"/>
                    <a:pt x="99" y="168"/>
                    <a:pt x="84" y="168"/>
                  </a:cubicBezTo>
                  <a:cubicBezTo>
                    <a:pt x="68" y="168"/>
                    <a:pt x="55" y="165"/>
                    <a:pt x="42" y="157"/>
                  </a:cubicBezTo>
                  <a:cubicBezTo>
                    <a:pt x="28" y="149"/>
                    <a:pt x="19" y="139"/>
                    <a:pt x="11" y="126"/>
                  </a:cubicBezTo>
                  <a:cubicBezTo>
                    <a:pt x="3" y="112"/>
                    <a:pt x="0" y="99"/>
                    <a:pt x="0" y="84"/>
                  </a:cubicBezTo>
                  <a:cubicBezTo>
                    <a:pt x="0" y="68"/>
                    <a:pt x="3" y="55"/>
                    <a:pt x="11" y="42"/>
                  </a:cubicBezTo>
                  <a:cubicBezTo>
                    <a:pt x="19" y="28"/>
                    <a:pt x="28" y="19"/>
                    <a:pt x="42" y="12"/>
                  </a:cubicBezTo>
                  <a:cubicBezTo>
                    <a:pt x="55" y="4"/>
                    <a:pt x="68" y="0"/>
                    <a:pt x="84" y="0"/>
                  </a:cubicBezTo>
                  <a:cubicBezTo>
                    <a:pt x="99" y="0"/>
                    <a:pt x="112" y="4"/>
                    <a:pt x="126" y="12"/>
                  </a:cubicBezTo>
                  <a:cubicBezTo>
                    <a:pt x="139" y="19"/>
                    <a:pt x="148" y="28"/>
                    <a:pt x="156" y="42"/>
                  </a:cubicBezTo>
                  <a:cubicBezTo>
                    <a:pt x="163" y="55"/>
                    <a:pt x="167" y="69"/>
                    <a:pt x="167" y="8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5" name="Google Shape;1225;p52"/>
            <p:cNvSpPr/>
            <p:nvPr/>
          </p:nvSpPr>
          <p:spPr>
            <a:xfrm>
              <a:off x="6948233" y="1088577"/>
              <a:ext cx="1092543" cy="777681"/>
            </a:xfrm>
            <a:custGeom>
              <a:avLst/>
              <a:gdLst/>
              <a:ahLst/>
              <a:cxnLst/>
              <a:rect l="l" t="t" r="r" b="b"/>
              <a:pathLst>
                <a:path w="1528" h="1091" extrusionOk="0">
                  <a:moveTo>
                    <a:pt x="1351" y="313"/>
                  </a:moveTo>
                  <a:cubicBezTo>
                    <a:pt x="1202" y="111"/>
                    <a:pt x="945" y="0"/>
                    <a:pt x="695" y="6"/>
                  </a:cubicBezTo>
                  <a:cubicBezTo>
                    <a:pt x="468" y="12"/>
                    <a:pt x="247" y="108"/>
                    <a:pt x="73" y="257"/>
                  </a:cubicBezTo>
                  <a:cubicBezTo>
                    <a:pt x="28" y="296"/>
                    <a:pt x="0" y="353"/>
                    <a:pt x="4" y="413"/>
                  </a:cubicBezTo>
                  <a:cubicBezTo>
                    <a:pt x="12" y="536"/>
                    <a:pt x="142" y="563"/>
                    <a:pt x="223" y="591"/>
                  </a:cubicBezTo>
                  <a:cubicBezTo>
                    <a:pt x="293" y="616"/>
                    <a:pt x="368" y="627"/>
                    <a:pt x="442" y="629"/>
                  </a:cubicBezTo>
                  <a:cubicBezTo>
                    <a:pt x="753" y="638"/>
                    <a:pt x="1055" y="790"/>
                    <a:pt x="1249" y="1032"/>
                  </a:cubicBezTo>
                  <a:cubicBezTo>
                    <a:pt x="1262" y="1048"/>
                    <a:pt x="1278" y="1063"/>
                    <a:pt x="1298" y="1070"/>
                  </a:cubicBezTo>
                  <a:cubicBezTo>
                    <a:pt x="1351" y="1090"/>
                    <a:pt x="1378" y="1056"/>
                    <a:pt x="1398" y="1024"/>
                  </a:cubicBezTo>
                  <a:cubicBezTo>
                    <a:pt x="1527" y="806"/>
                    <a:pt x="1500" y="515"/>
                    <a:pt x="1351" y="313"/>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6" name="Google Shape;1226;p52"/>
            <p:cNvSpPr/>
            <p:nvPr/>
          </p:nvSpPr>
          <p:spPr>
            <a:xfrm>
              <a:off x="6841183" y="2637649"/>
              <a:ext cx="708419" cy="658039"/>
            </a:xfrm>
            <a:custGeom>
              <a:avLst/>
              <a:gdLst/>
              <a:ahLst/>
              <a:cxnLst/>
              <a:rect l="l" t="t" r="r" b="b"/>
              <a:pathLst>
                <a:path w="991" h="923" extrusionOk="0">
                  <a:moveTo>
                    <a:pt x="52" y="794"/>
                  </a:moveTo>
                  <a:cubicBezTo>
                    <a:pt x="30" y="812"/>
                    <a:pt x="7" y="834"/>
                    <a:pt x="3" y="863"/>
                  </a:cubicBezTo>
                  <a:cubicBezTo>
                    <a:pt x="0" y="891"/>
                    <a:pt x="33" y="922"/>
                    <a:pt x="57" y="905"/>
                  </a:cubicBezTo>
                  <a:cubicBezTo>
                    <a:pt x="326" y="723"/>
                    <a:pt x="572" y="531"/>
                    <a:pt x="802" y="301"/>
                  </a:cubicBezTo>
                  <a:cubicBezTo>
                    <a:pt x="886" y="215"/>
                    <a:pt x="972" y="119"/>
                    <a:pt x="990" y="0"/>
                  </a:cubicBezTo>
                  <a:cubicBezTo>
                    <a:pt x="677" y="263"/>
                    <a:pt x="364" y="529"/>
                    <a:pt x="52" y="794"/>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7" name="Google Shape;1227;p52"/>
            <p:cNvSpPr/>
            <p:nvPr/>
          </p:nvSpPr>
          <p:spPr>
            <a:xfrm>
              <a:off x="5503054" y="4243395"/>
              <a:ext cx="377825" cy="308555"/>
            </a:xfrm>
            <a:custGeom>
              <a:avLst/>
              <a:gdLst/>
              <a:ahLst/>
              <a:cxnLst/>
              <a:rect l="l" t="t" r="r" b="b"/>
              <a:pathLst>
                <a:path w="531" h="430" extrusionOk="0">
                  <a:moveTo>
                    <a:pt x="271" y="14"/>
                  </a:moveTo>
                  <a:lnTo>
                    <a:pt x="247" y="271"/>
                  </a:lnTo>
                  <a:cubicBezTo>
                    <a:pt x="247" y="271"/>
                    <a:pt x="527" y="376"/>
                    <a:pt x="530" y="427"/>
                  </a:cubicBezTo>
                  <a:lnTo>
                    <a:pt x="0" y="429"/>
                  </a:lnTo>
                  <a:lnTo>
                    <a:pt x="0" y="390"/>
                  </a:lnTo>
                  <a:lnTo>
                    <a:pt x="22" y="258"/>
                  </a:lnTo>
                  <a:lnTo>
                    <a:pt x="54" y="0"/>
                  </a:lnTo>
                  <a:lnTo>
                    <a:pt x="271" y="14"/>
                  </a:ln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8" name="Google Shape;1228;p52"/>
            <p:cNvSpPr/>
            <p:nvPr/>
          </p:nvSpPr>
          <p:spPr>
            <a:xfrm>
              <a:off x="5550281" y="4407118"/>
              <a:ext cx="34633" cy="34633"/>
            </a:xfrm>
            <a:custGeom>
              <a:avLst/>
              <a:gdLst/>
              <a:ahLst/>
              <a:cxnLst/>
              <a:rect l="l" t="t" r="r" b="b"/>
              <a:pathLst>
                <a:path w="49" h="49" extrusionOk="0">
                  <a:moveTo>
                    <a:pt x="18" y="4"/>
                  </a:moveTo>
                  <a:cubicBezTo>
                    <a:pt x="8" y="7"/>
                    <a:pt x="0" y="18"/>
                    <a:pt x="3" y="30"/>
                  </a:cubicBezTo>
                  <a:cubicBezTo>
                    <a:pt x="6" y="40"/>
                    <a:pt x="18" y="48"/>
                    <a:pt x="28" y="45"/>
                  </a:cubicBezTo>
                  <a:cubicBezTo>
                    <a:pt x="38" y="42"/>
                    <a:pt x="48" y="29"/>
                    <a:pt x="44" y="18"/>
                  </a:cubicBezTo>
                  <a:cubicBezTo>
                    <a:pt x="40" y="8"/>
                    <a:pt x="26" y="0"/>
                    <a:pt x="17" y="5"/>
                  </a:cubicBezTo>
                  <a:lnTo>
                    <a:pt x="18" y="4"/>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9" name="Google Shape;1229;p52"/>
            <p:cNvSpPr/>
            <p:nvPr/>
          </p:nvSpPr>
          <p:spPr>
            <a:xfrm>
              <a:off x="5503054" y="4523614"/>
              <a:ext cx="380971" cy="28336"/>
            </a:xfrm>
            <a:custGeom>
              <a:avLst/>
              <a:gdLst/>
              <a:ahLst/>
              <a:cxnLst/>
              <a:rect l="l" t="t" r="r" b="b"/>
              <a:pathLst>
                <a:path w="533" h="40" extrusionOk="0">
                  <a:moveTo>
                    <a:pt x="0" y="39"/>
                  </a:moveTo>
                  <a:lnTo>
                    <a:pt x="0" y="0"/>
                  </a:lnTo>
                  <a:lnTo>
                    <a:pt x="508" y="10"/>
                  </a:lnTo>
                  <a:cubicBezTo>
                    <a:pt x="508" y="10"/>
                    <a:pt x="532" y="20"/>
                    <a:pt x="529" y="37"/>
                  </a:cubicBezTo>
                  <a:lnTo>
                    <a:pt x="0" y="3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0" name="Google Shape;1230;p52"/>
            <p:cNvSpPr/>
            <p:nvPr/>
          </p:nvSpPr>
          <p:spPr>
            <a:xfrm>
              <a:off x="5647887" y="4432306"/>
              <a:ext cx="37782" cy="28336"/>
            </a:xfrm>
            <a:custGeom>
              <a:avLst/>
              <a:gdLst/>
              <a:ahLst/>
              <a:cxnLst/>
              <a:rect l="l" t="t" r="r" b="b"/>
              <a:pathLst>
                <a:path w="54" h="40" extrusionOk="0">
                  <a:moveTo>
                    <a:pt x="52" y="6"/>
                  </a:moveTo>
                  <a:cubicBezTo>
                    <a:pt x="52" y="9"/>
                    <a:pt x="39" y="10"/>
                    <a:pt x="25" y="19"/>
                  </a:cubicBezTo>
                  <a:cubicBezTo>
                    <a:pt x="12" y="27"/>
                    <a:pt x="5" y="39"/>
                    <a:pt x="3" y="37"/>
                  </a:cubicBezTo>
                  <a:cubicBezTo>
                    <a:pt x="0" y="36"/>
                    <a:pt x="4" y="20"/>
                    <a:pt x="20" y="10"/>
                  </a:cubicBezTo>
                  <a:cubicBezTo>
                    <a:pt x="37" y="0"/>
                    <a:pt x="53" y="3"/>
                    <a:pt x="52" y="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1" name="Google Shape;1231;p52"/>
            <p:cNvSpPr/>
            <p:nvPr/>
          </p:nvSpPr>
          <p:spPr>
            <a:xfrm>
              <a:off x="5695114" y="4451197"/>
              <a:ext cx="28336" cy="31485"/>
            </a:xfrm>
            <a:custGeom>
              <a:avLst/>
              <a:gdLst/>
              <a:ahLst/>
              <a:cxnLst/>
              <a:rect l="l" t="t" r="r" b="b"/>
              <a:pathLst>
                <a:path w="41" h="44" extrusionOk="0">
                  <a:moveTo>
                    <a:pt x="39" y="2"/>
                  </a:moveTo>
                  <a:cubicBezTo>
                    <a:pt x="40" y="5"/>
                    <a:pt x="29" y="9"/>
                    <a:pt x="19" y="20"/>
                  </a:cubicBezTo>
                  <a:cubicBezTo>
                    <a:pt x="10" y="31"/>
                    <a:pt x="8" y="43"/>
                    <a:pt x="5" y="43"/>
                  </a:cubicBezTo>
                  <a:cubicBezTo>
                    <a:pt x="2" y="43"/>
                    <a:pt x="0" y="28"/>
                    <a:pt x="13" y="14"/>
                  </a:cubicBezTo>
                  <a:cubicBezTo>
                    <a:pt x="23" y="1"/>
                    <a:pt x="39" y="0"/>
                    <a:pt x="39" y="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2" name="Google Shape;1232;p52"/>
            <p:cNvSpPr/>
            <p:nvPr/>
          </p:nvSpPr>
          <p:spPr>
            <a:xfrm>
              <a:off x="5742343" y="4466941"/>
              <a:ext cx="22039" cy="34633"/>
            </a:xfrm>
            <a:custGeom>
              <a:avLst/>
              <a:gdLst/>
              <a:ahLst/>
              <a:cxnLst/>
              <a:rect l="l" t="t" r="r" b="b"/>
              <a:pathLst>
                <a:path w="29" h="50" extrusionOk="0">
                  <a:moveTo>
                    <a:pt x="6" y="48"/>
                  </a:moveTo>
                  <a:cubicBezTo>
                    <a:pt x="3" y="49"/>
                    <a:pt x="0" y="35"/>
                    <a:pt x="7" y="20"/>
                  </a:cubicBezTo>
                  <a:cubicBezTo>
                    <a:pt x="13" y="6"/>
                    <a:pt x="26" y="0"/>
                    <a:pt x="27" y="2"/>
                  </a:cubicBezTo>
                  <a:cubicBezTo>
                    <a:pt x="28" y="4"/>
                    <a:pt x="20" y="11"/>
                    <a:pt x="14" y="24"/>
                  </a:cubicBezTo>
                  <a:cubicBezTo>
                    <a:pt x="8" y="36"/>
                    <a:pt x="8" y="48"/>
                    <a:pt x="6" y="4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3" name="Google Shape;1233;p52"/>
            <p:cNvSpPr/>
            <p:nvPr/>
          </p:nvSpPr>
          <p:spPr>
            <a:xfrm>
              <a:off x="5654184" y="4385079"/>
              <a:ext cx="44080" cy="12594"/>
            </a:xfrm>
            <a:custGeom>
              <a:avLst/>
              <a:gdLst/>
              <a:ahLst/>
              <a:cxnLst/>
              <a:rect l="l" t="t" r="r" b="b"/>
              <a:pathLst>
                <a:path w="60" h="17" extrusionOk="0">
                  <a:moveTo>
                    <a:pt x="58" y="10"/>
                  </a:moveTo>
                  <a:cubicBezTo>
                    <a:pt x="57" y="13"/>
                    <a:pt x="45" y="9"/>
                    <a:pt x="30" y="10"/>
                  </a:cubicBezTo>
                  <a:cubicBezTo>
                    <a:pt x="14" y="11"/>
                    <a:pt x="3" y="16"/>
                    <a:pt x="2" y="14"/>
                  </a:cubicBezTo>
                  <a:cubicBezTo>
                    <a:pt x="0" y="12"/>
                    <a:pt x="11" y="3"/>
                    <a:pt x="30" y="2"/>
                  </a:cubicBezTo>
                  <a:cubicBezTo>
                    <a:pt x="47" y="0"/>
                    <a:pt x="59" y="7"/>
                    <a:pt x="58" y="10"/>
                  </a:cubicBezTo>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4" name="Google Shape;1234;p52"/>
            <p:cNvSpPr/>
            <p:nvPr/>
          </p:nvSpPr>
          <p:spPr>
            <a:xfrm>
              <a:off x="5040217" y="4252841"/>
              <a:ext cx="371528" cy="302259"/>
            </a:xfrm>
            <a:custGeom>
              <a:avLst/>
              <a:gdLst/>
              <a:ahLst/>
              <a:cxnLst/>
              <a:rect l="l" t="t" r="r" b="b"/>
              <a:pathLst>
                <a:path w="522" h="422" extrusionOk="0">
                  <a:moveTo>
                    <a:pt x="265" y="11"/>
                  </a:moveTo>
                  <a:lnTo>
                    <a:pt x="242" y="264"/>
                  </a:lnTo>
                  <a:cubicBezTo>
                    <a:pt x="242" y="264"/>
                    <a:pt x="518" y="365"/>
                    <a:pt x="521" y="416"/>
                  </a:cubicBezTo>
                  <a:lnTo>
                    <a:pt x="0" y="421"/>
                  </a:lnTo>
                  <a:lnTo>
                    <a:pt x="0" y="383"/>
                  </a:lnTo>
                  <a:lnTo>
                    <a:pt x="21" y="252"/>
                  </a:lnTo>
                  <a:lnTo>
                    <a:pt x="51" y="0"/>
                  </a:lnTo>
                  <a:lnTo>
                    <a:pt x="265" y="11"/>
                  </a:ln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5" name="Google Shape;1235;p52"/>
            <p:cNvSpPr/>
            <p:nvPr/>
          </p:nvSpPr>
          <p:spPr>
            <a:xfrm>
              <a:off x="5040217" y="4526762"/>
              <a:ext cx="374677" cy="28336"/>
            </a:xfrm>
            <a:custGeom>
              <a:avLst/>
              <a:gdLst/>
              <a:ahLst/>
              <a:cxnLst/>
              <a:rect l="l" t="t" r="r" b="b"/>
              <a:pathLst>
                <a:path w="524" h="39" extrusionOk="0">
                  <a:moveTo>
                    <a:pt x="0" y="38"/>
                  </a:moveTo>
                  <a:lnTo>
                    <a:pt x="0" y="0"/>
                  </a:lnTo>
                  <a:lnTo>
                    <a:pt x="499" y="7"/>
                  </a:lnTo>
                  <a:cubicBezTo>
                    <a:pt x="499" y="7"/>
                    <a:pt x="523" y="17"/>
                    <a:pt x="520" y="33"/>
                  </a:cubicBezTo>
                  <a:lnTo>
                    <a:pt x="0" y="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6" name="Google Shape;1236;p52"/>
            <p:cNvSpPr/>
            <p:nvPr/>
          </p:nvSpPr>
          <p:spPr>
            <a:xfrm>
              <a:off x="5279506" y="4470088"/>
              <a:ext cx="22039" cy="34633"/>
            </a:xfrm>
            <a:custGeom>
              <a:avLst/>
              <a:gdLst/>
              <a:ahLst/>
              <a:cxnLst/>
              <a:rect l="l" t="t" r="r" b="b"/>
              <a:pathLst>
                <a:path w="30" h="48" extrusionOk="0">
                  <a:moveTo>
                    <a:pt x="6" y="47"/>
                  </a:moveTo>
                  <a:cubicBezTo>
                    <a:pt x="4" y="47"/>
                    <a:pt x="0" y="34"/>
                    <a:pt x="7" y="20"/>
                  </a:cubicBezTo>
                  <a:cubicBezTo>
                    <a:pt x="14" y="6"/>
                    <a:pt x="26" y="0"/>
                    <a:pt x="27" y="2"/>
                  </a:cubicBezTo>
                  <a:cubicBezTo>
                    <a:pt x="29" y="4"/>
                    <a:pt x="20" y="11"/>
                    <a:pt x="16" y="24"/>
                  </a:cubicBezTo>
                  <a:cubicBezTo>
                    <a:pt x="10" y="35"/>
                    <a:pt x="9" y="47"/>
                    <a:pt x="6" y="4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7" name="Google Shape;1237;p52"/>
            <p:cNvSpPr/>
            <p:nvPr/>
          </p:nvSpPr>
          <p:spPr>
            <a:xfrm>
              <a:off x="5307844" y="2656540"/>
              <a:ext cx="497471" cy="1769465"/>
            </a:xfrm>
            <a:custGeom>
              <a:avLst/>
              <a:gdLst/>
              <a:ahLst/>
              <a:cxnLst/>
              <a:rect l="l" t="t" r="r" b="b"/>
              <a:pathLst>
                <a:path w="695" h="2478" extrusionOk="0">
                  <a:moveTo>
                    <a:pt x="556" y="0"/>
                  </a:moveTo>
                  <a:cubicBezTo>
                    <a:pt x="556" y="0"/>
                    <a:pt x="681" y="364"/>
                    <a:pt x="685" y="635"/>
                  </a:cubicBezTo>
                  <a:cubicBezTo>
                    <a:pt x="690" y="905"/>
                    <a:pt x="694" y="1336"/>
                    <a:pt x="638" y="1811"/>
                  </a:cubicBezTo>
                  <a:cubicBezTo>
                    <a:pt x="581" y="2286"/>
                    <a:pt x="556" y="2477"/>
                    <a:pt x="556" y="2477"/>
                  </a:cubicBezTo>
                  <a:lnTo>
                    <a:pt x="270" y="2477"/>
                  </a:lnTo>
                  <a:cubicBezTo>
                    <a:pt x="270" y="2477"/>
                    <a:pt x="239" y="2180"/>
                    <a:pt x="244" y="1913"/>
                  </a:cubicBezTo>
                  <a:cubicBezTo>
                    <a:pt x="249" y="1646"/>
                    <a:pt x="269" y="1562"/>
                    <a:pt x="244" y="1269"/>
                  </a:cubicBezTo>
                  <a:cubicBezTo>
                    <a:pt x="218" y="976"/>
                    <a:pt x="178" y="800"/>
                    <a:pt x="136" y="712"/>
                  </a:cubicBezTo>
                  <a:cubicBezTo>
                    <a:pt x="136" y="712"/>
                    <a:pt x="17" y="572"/>
                    <a:pt x="9" y="379"/>
                  </a:cubicBezTo>
                  <a:cubicBezTo>
                    <a:pt x="0" y="187"/>
                    <a:pt x="68" y="21"/>
                    <a:pt x="68" y="21"/>
                  </a:cubicBezTo>
                  <a:lnTo>
                    <a:pt x="556" y="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8" name="Google Shape;1238;p52"/>
            <p:cNvSpPr/>
            <p:nvPr/>
          </p:nvSpPr>
          <p:spPr>
            <a:xfrm>
              <a:off x="5033920" y="2669135"/>
              <a:ext cx="488024" cy="1756871"/>
            </a:xfrm>
            <a:custGeom>
              <a:avLst/>
              <a:gdLst/>
              <a:ahLst/>
              <a:cxnLst/>
              <a:rect l="l" t="t" r="r" b="b"/>
              <a:pathLst>
                <a:path w="682" h="2461" extrusionOk="0">
                  <a:moveTo>
                    <a:pt x="681" y="494"/>
                  </a:moveTo>
                  <a:cubicBezTo>
                    <a:pt x="677" y="508"/>
                    <a:pt x="592" y="1105"/>
                    <a:pt x="530" y="1368"/>
                  </a:cubicBezTo>
                  <a:cubicBezTo>
                    <a:pt x="468" y="1631"/>
                    <a:pt x="399" y="1701"/>
                    <a:pt x="387" y="1915"/>
                  </a:cubicBezTo>
                  <a:cubicBezTo>
                    <a:pt x="373" y="2161"/>
                    <a:pt x="305" y="2460"/>
                    <a:pt x="305" y="2460"/>
                  </a:cubicBezTo>
                  <a:lnTo>
                    <a:pt x="0" y="2460"/>
                  </a:lnTo>
                  <a:cubicBezTo>
                    <a:pt x="0" y="2460"/>
                    <a:pt x="43" y="2005"/>
                    <a:pt x="86" y="1649"/>
                  </a:cubicBezTo>
                  <a:cubicBezTo>
                    <a:pt x="129" y="1293"/>
                    <a:pt x="190" y="854"/>
                    <a:pt x="181" y="723"/>
                  </a:cubicBezTo>
                  <a:cubicBezTo>
                    <a:pt x="171" y="591"/>
                    <a:pt x="148" y="429"/>
                    <a:pt x="181" y="245"/>
                  </a:cubicBezTo>
                  <a:cubicBezTo>
                    <a:pt x="215" y="60"/>
                    <a:pt x="287" y="12"/>
                    <a:pt x="287" y="12"/>
                  </a:cubicBezTo>
                  <a:lnTo>
                    <a:pt x="545" y="0"/>
                  </a:lnTo>
                  <a:lnTo>
                    <a:pt x="681" y="49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9" name="Google Shape;1239;p52"/>
            <p:cNvSpPr/>
            <p:nvPr/>
          </p:nvSpPr>
          <p:spPr>
            <a:xfrm>
              <a:off x="5298397" y="2779334"/>
              <a:ext cx="170021" cy="695821"/>
            </a:xfrm>
            <a:custGeom>
              <a:avLst/>
              <a:gdLst/>
              <a:ahLst/>
              <a:cxnLst/>
              <a:rect l="l" t="t" r="r" b="b"/>
              <a:pathLst>
                <a:path w="237" h="974" extrusionOk="0">
                  <a:moveTo>
                    <a:pt x="27" y="0"/>
                  </a:moveTo>
                  <a:cubicBezTo>
                    <a:pt x="27" y="0"/>
                    <a:pt x="25" y="3"/>
                    <a:pt x="22" y="9"/>
                  </a:cubicBezTo>
                  <a:cubicBezTo>
                    <a:pt x="19" y="15"/>
                    <a:pt x="15" y="25"/>
                    <a:pt x="11" y="37"/>
                  </a:cubicBezTo>
                  <a:cubicBezTo>
                    <a:pt x="5" y="62"/>
                    <a:pt x="0" y="100"/>
                    <a:pt x="1" y="146"/>
                  </a:cubicBezTo>
                  <a:cubicBezTo>
                    <a:pt x="3" y="192"/>
                    <a:pt x="10" y="246"/>
                    <a:pt x="26" y="306"/>
                  </a:cubicBezTo>
                  <a:cubicBezTo>
                    <a:pt x="33" y="336"/>
                    <a:pt x="44" y="367"/>
                    <a:pt x="59" y="397"/>
                  </a:cubicBezTo>
                  <a:cubicBezTo>
                    <a:pt x="73" y="427"/>
                    <a:pt x="94" y="456"/>
                    <a:pt x="114" y="485"/>
                  </a:cubicBezTo>
                  <a:cubicBezTo>
                    <a:pt x="155" y="542"/>
                    <a:pt x="175" y="607"/>
                    <a:pt x="191" y="666"/>
                  </a:cubicBezTo>
                  <a:cubicBezTo>
                    <a:pt x="206" y="725"/>
                    <a:pt x="214" y="779"/>
                    <a:pt x="220" y="825"/>
                  </a:cubicBezTo>
                  <a:cubicBezTo>
                    <a:pt x="226" y="870"/>
                    <a:pt x="229" y="908"/>
                    <a:pt x="231" y="933"/>
                  </a:cubicBezTo>
                  <a:cubicBezTo>
                    <a:pt x="232" y="946"/>
                    <a:pt x="233" y="955"/>
                    <a:pt x="234" y="963"/>
                  </a:cubicBezTo>
                  <a:cubicBezTo>
                    <a:pt x="235" y="969"/>
                    <a:pt x="235" y="973"/>
                    <a:pt x="236" y="973"/>
                  </a:cubicBezTo>
                  <a:cubicBezTo>
                    <a:pt x="236" y="973"/>
                    <a:pt x="236" y="969"/>
                    <a:pt x="236" y="963"/>
                  </a:cubicBezTo>
                  <a:cubicBezTo>
                    <a:pt x="236" y="955"/>
                    <a:pt x="235" y="946"/>
                    <a:pt x="234" y="933"/>
                  </a:cubicBezTo>
                  <a:cubicBezTo>
                    <a:pt x="232" y="908"/>
                    <a:pt x="230" y="870"/>
                    <a:pt x="225" y="825"/>
                  </a:cubicBezTo>
                  <a:cubicBezTo>
                    <a:pt x="220" y="779"/>
                    <a:pt x="212" y="724"/>
                    <a:pt x="197" y="665"/>
                  </a:cubicBezTo>
                  <a:cubicBezTo>
                    <a:pt x="190" y="635"/>
                    <a:pt x="180" y="604"/>
                    <a:pt x="169" y="573"/>
                  </a:cubicBezTo>
                  <a:cubicBezTo>
                    <a:pt x="163" y="558"/>
                    <a:pt x="155" y="542"/>
                    <a:pt x="148" y="527"/>
                  </a:cubicBezTo>
                  <a:cubicBezTo>
                    <a:pt x="139" y="511"/>
                    <a:pt x="129" y="496"/>
                    <a:pt x="120" y="482"/>
                  </a:cubicBezTo>
                  <a:cubicBezTo>
                    <a:pt x="100" y="453"/>
                    <a:pt x="80" y="424"/>
                    <a:pt x="66" y="395"/>
                  </a:cubicBezTo>
                  <a:cubicBezTo>
                    <a:pt x="51" y="365"/>
                    <a:pt x="41" y="335"/>
                    <a:pt x="32" y="306"/>
                  </a:cubicBezTo>
                  <a:cubicBezTo>
                    <a:pt x="16" y="246"/>
                    <a:pt x="9" y="192"/>
                    <a:pt x="6" y="146"/>
                  </a:cubicBezTo>
                  <a:cubicBezTo>
                    <a:pt x="4" y="101"/>
                    <a:pt x="8" y="64"/>
                    <a:pt x="13" y="38"/>
                  </a:cubicBezTo>
                  <a:cubicBezTo>
                    <a:pt x="17" y="25"/>
                    <a:pt x="20" y="16"/>
                    <a:pt x="23" y="9"/>
                  </a:cubicBezTo>
                  <a:cubicBezTo>
                    <a:pt x="26" y="4"/>
                    <a:pt x="27" y="0"/>
                    <a:pt x="27"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0" name="Google Shape;1240;p52"/>
            <p:cNvSpPr/>
            <p:nvPr/>
          </p:nvSpPr>
          <p:spPr>
            <a:xfrm>
              <a:off x="5002435" y="1472697"/>
              <a:ext cx="651748" cy="465980"/>
            </a:xfrm>
            <a:custGeom>
              <a:avLst/>
              <a:gdLst/>
              <a:ahLst/>
              <a:cxnLst/>
              <a:rect l="l" t="t" r="r" b="b"/>
              <a:pathLst>
                <a:path w="914" h="654" extrusionOk="0">
                  <a:moveTo>
                    <a:pt x="662" y="0"/>
                  </a:moveTo>
                  <a:lnTo>
                    <a:pt x="100" y="7"/>
                  </a:lnTo>
                  <a:cubicBezTo>
                    <a:pt x="28" y="94"/>
                    <a:pt x="17" y="186"/>
                    <a:pt x="13" y="296"/>
                  </a:cubicBezTo>
                  <a:cubicBezTo>
                    <a:pt x="9" y="406"/>
                    <a:pt x="0" y="517"/>
                    <a:pt x="64" y="608"/>
                  </a:cubicBezTo>
                  <a:cubicBezTo>
                    <a:pt x="77" y="626"/>
                    <a:pt x="91" y="643"/>
                    <a:pt x="112" y="647"/>
                  </a:cubicBezTo>
                  <a:lnTo>
                    <a:pt x="490" y="653"/>
                  </a:lnTo>
                  <a:cubicBezTo>
                    <a:pt x="636" y="649"/>
                    <a:pt x="790" y="644"/>
                    <a:pt x="913" y="570"/>
                  </a:cubicBezTo>
                  <a:cubicBezTo>
                    <a:pt x="800" y="513"/>
                    <a:pt x="734" y="107"/>
                    <a:pt x="662"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1" name="Google Shape;1241;p52"/>
            <p:cNvSpPr/>
            <p:nvPr/>
          </p:nvSpPr>
          <p:spPr>
            <a:xfrm>
              <a:off x="5015029" y="1371944"/>
              <a:ext cx="494322" cy="538398"/>
            </a:xfrm>
            <a:custGeom>
              <a:avLst/>
              <a:gdLst/>
              <a:ahLst/>
              <a:cxnLst/>
              <a:rect l="l" t="t" r="r" b="b"/>
              <a:pathLst>
                <a:path w="692" h="752" extrusionOk="0">
                  <a:moveTo>
                    <a:pt x="689" y="371"/>
                  </a:moveTo>
                  <a:cubicBezTo>
                    <a:pt x="686" y="295"/>
                    <a:pt x="677" y="216"/>
                    <a:pt x="646" y="147"/>
                  </a:cubicBezTo>
                  <a:cubicBezTo>
                    <a:pt x="614" y="77"/>
                    <a:pt x="550" y="32"/>
                    <a:pt x="475" y="17"/>
                  </a:cubicBezTo>
                  <a:cubicBezTo>
                    <a:pt x="391" y="0"/>
                    <a:pt x="310" y="25"/>
                    <a:pt x="243" y="78"/>
                  </a:cubicBezTo>
                  <a:cubicBezTo>
                    <a:pt x="175" y="71"/>
                    <a:pt x="109" y="107"/>
                    <a:pt x="69" y="163"/>
                  </a:cubicBezTo>
                  <a:cubicBezTo>
                    <a:pt x="0" y="261"/>
                    <a:pt x="18" y="457"/>
                    <a:pt x="87" y="555"/>
                  </a:cubicBezTo>
                  <a:cubicBezTo>
                    <a:pt x="114" y="599"/>
                    <a:pt x="221" y="703"/>
                    <a:pt x="268" y="722"/>
                  </a:cubicBezTo>
                  <a:cubicBezTo>
                    <a:pt x="341" y="751"/>
                    <a:pt x="408" y="692"/>
                    <a:pt x="485" y="677"/>
                  </a:cubicBezTo>
                  <a:cubicBezTo>
                    <a:pt x="563" y="663"/>
                    <a:pt x="635" y="614"/>
                    <a:pt x="667" y="543"/>
                  </a:cubicBezTo>
                  <a:cubicBezTo>
                    <a:pt x="691" y="490"/>
                    <a:pt x="691" y="429"/>
                    <a:pt x="689" y="37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2" name="Google Shape;1242;p52"/>
            <p:cNvSpPr/>
            <p:nvPr/>
          </p:nvSpPr>
          <p:spPr>
            <a:xfrm>
              <a:off x="5112635" y="1431767"/>
              <a:ext cx="371529" cy="579328"/>
            </a:xfrm>
            <a:custGeom>
              <a:avLst/>
              <a:gdLst/>
              <a:ahLst/>
              <a:cxnLst/>
              <a:rect l="l" t="t" r="r" b="b"/>
              <a:pathLst>
                <a:path w="519" h="810" extrusionOk="0">
                  <a:moveTo>
                    <a:pt x="8" y="165"/>
                  </a:moveTo>
                  <a:lnTo>
                    <a:pt x="0" y="120"/>
                  </a:lnTo>
                  <a:lnTo>
                    <a:pt x="268" y="23"/>
                  </a:lnTo>
                  <a:cubicBezTo>
                    <a:pt x="351" y="0"/>
                    <a:pt x="457" y="72"/>
                    <a:pt x="475" y="157"/>
                  </a:cubicBezTo>
                  <a:cubicBezTo>
                    <a:pt x="496" y="251"/>
                    <a:pt x="518" y="366"/>
                    <a:pt x="518" y="439"/>
                  </a:cubicBezTo>
                  <a:cubicBezTo>
                    <a:pt x="518" y="584"/>
                    <a:pt x="411" y="620"/>
                    <a:pt x="411" y="620"/>
                  </a:cubicBezTo>
                  <a:lnTo>
                    <a:pt x="433" y="761"/>
                  </a:lnTo>
                  <a:lnTo>
                    <a:pt x="148" y="809"/>
                  </a:lnTo>
                  <a:lnTo>
                    <a:pt x="8" y="165"/>
                  </a:lnTo>
                </a:path>
              </a:pathLst>
            </a:custGeom>
            <a:solidFill>
              <a:srgbClr val="C274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3" name="Google Shape;1243;p52"/>
            <p:cNvSpPr/>
            <p:nvPr/>
          </p:nvSpPr>
          <p:spPr>
            <a:xfrm>
              <a:off x="5411745" y="1626975"/>
              <a:ext cx="28336" cy="28336"/>
            </a:xfrm>
            <a:custGeom>
              <a:avLst/>
              <a:gdLst/>
              <a:ahLst/>
              <a:cxnLst/>
              <a:rect l="l" t="t" r="r" b="b"/>
              <a:pathLst>
                <a:path w="40" h="39" extrusionOk="0">
                  <a:moveTo>
                    <a:pt x="37" y="15"/>
                  </a:moveTo>
                  <a:cubicBezTo>
                    <a:pt x="39" y="25"/>
                    <a:pt x="32" y="34"/>
                    <a:pt x="23" y="36"/>
                  </a:cubicBezTo>
                  <a:cubicBezTo>
                    <a:pt x="13" y="38"/>
                    <a:pt x="3" y="32"/>
                    <a:pt x="2" y="23"/>
                  </a:cubicBezTo>
                  <a:cubicBezTo>
                    <a:pt x="0" y="13"/>
                    <a:pt x="6" y="4"/>
                    <a:pt x="16" y="2"/>
                  </a:cubicBezTo>
                  <a:cubicBezTo>
                    <a:pt x="25" y="0"/>
                    <a:pt x="35" y="6"/>
                    <a:pt x="37" y="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4" name="Google Shape;1244;p52"/>
            <p:cNvSpPr/>
            <p:nvPr/>
          </p:nvSpPr>
          <p:spPr>
            <a:xfrm>
              <a:off x="5386557" y="1582896"/>
              <a:ext cx="53524" cy="22039"/>
            </a:xfrm>
            <a:custGeom>
              <a:avLst/>
              <a:gdLst/>
              <a:ahLst/>
              <a:cxnLst/>
              <a:rect l="l" t="t" r="r" b="b"/>
              <a:pathLst>
                <a:path w="75" h="30" extrusionOk="0">
                  <a:moveTo>
                    <a:pt x="73" y="15"/>
                  </a:moveTo>
                  <a:cubicBezTo>
                    <a:pt x="71" y="18"/>
                    <a:pt x="56" y="10"/>
                    <a:pt x="36" y="13"/>
                  </a:cubicBezTo>
                  <a:cubicBezTo>
                    <a:pt x="16" y="16"/>
                    <a:pt x="4" y="29"/>
                    <a:pt x="1" y="27"/>
                  </a:cubicBezTo>
                  <a:cubicBezTo>
                    <a:pt x="0" y="26"/>
                    <a:pt x="1" y="20"/>
                    <a:pt x="7" y="15"/>
                  </a:cubicBezTo>
                  <a:cubicBezTo>
                    <a:pt x="12" y="9"/>
                    <a:pt x="22" y="4"/>
                    <a:pt x="34" y="2"/>
                  </a:cubicBezTo>
                  <a:cubicBezTo>
                    <a:pt x="47" y="0"/>
                    <a:pt x="57" y="3"/>
                    <a:pt x="64" y="7"/>
                  </a:cubicBezTo>
                  <a:cubicBezTo>
                    <a:pt x="71" y="10"/>
                    <a:pt x="74" y="13"/>
                    <a:pt x="73" y="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5" name="Google Shape;1245;p52"/>
            <p:cNvSpPr/>
            <p:nvPr/>
          </p:nvSpPr>
          <p:spPr>
            <a:xfrm>
              <a:off x="5282656" y="1645866"/>
              <a:ext cx="28336" cy="28336"/>
            </a:xfrm>
            <a:custGeom>
              <a:avLst/>
              <a:gdLst/>
              <a:ahLst/>
              <a:cxnLst/>
              <a:rect l="l" t="t" r="r" b="b"/>
              <a:pathLst>
                <a:path w="40" h="39" extrusionOk="0">
                  <a:moveTo>
                    <a:pt x="37" y="15"/>
                  </a:moveTo>
                  <a:cubicBezTo>
                    <a:pt x="39" y="25"/>
                    <a:pt x="32" y="34"/>
                    <a:pt x="23" y="36"/>
                  </a:cubicBezTo>
                  <a:cubicBezTo>
                    <a:pt x="13" y="38"/>
                    <a:pt x="3" y="32"/>
                    <a:pt x="2" y="23"/>
                  </a:cubicBezTo>
                  <a:cubicBezTo>
                    <a:pt x="0" y="13"/>
                    <a:pt x="6" y="4"/>
                    <a:pt x="16" y="2"/>
                  </a:cubicBezTo>
                  <a:cubicBezTo>
                    <a:pt x="25" y="0"/>
                    <a:pt x="36" y="5"/>
                    <a:pt x="37" y="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6" name="Google Shape;1246;p52"/>
            <p:cNvSpPr/>
            <p:nvPr/>
          </p:nvSpPr>
          <p:spPr>
            <a:xfrm>
              <a:off x="5244873" y="1604935"/>
              <a:ext cx="53524" cy="22039"/>
            </a:xfrm>
            <a:custGeom>
              <a:avLst/>
              <a:gdLst/>
              <a:ahLst/>
              <a:cxnLst/>
              <a:rect l="l" t="t" r="r" b="b"/>
              <a:pathLst>
                <a:path w="75" h="29" extrusionOk="0">
                  <a:moveTo>
                    <a:pt x="73" y="15"/>
                  </a:moveTo>
                  <a:cubicBezTo>
                    <a:pt x="71" y="18"/>
                    <a:pt x="56" y="9"/>
                    <a:pt x="36" y="13"/>
                  </a:cubicBezTo>
                  <a:cubicBezTo>
                    <a:pt x="16" y="16"/>
                    <a:pt x="4" y="28"/>
                    <a:pt x="1" y="26"/>
                  </a:cubicBezTo>
                  <a:cubicBezTo>
                    <a:pt x="0" y="25"/>
                    <a:pt x="0" y="20"/>
                    <a:pt x="6" y="15"/>
                  </a:cubicBezTo>
                  <a:cubicBezTo>
                    <a:pt x="11" y="9"/>
                    <a:pt x="22" y="3"/>
                    <a:pt x="34" y="1"/>
                  </a:cubicBezTo>
                  <a:cubicBezTo>
                    <a:pt x="46" y="0"/>
                    <a:pt x="57" y="2"/>
                    <a:pt x="64" y="6"/>
                  </a:cubicBezTo>
                  <a:cubicBezTo>
                    <a:pt x="71" y="10"/>
                    <a:pt x="74" y="14"/>
                    <a:pt x="73" y="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7" name="Google Shape;1247;p52"/>
            <p:cNvSpPr/>
            <p:nvPr/>
          </p:nvSpPr>
          <p:spPr>
            <a:xfrm>
              <a:off x="5336180" y="1595490"/>
              <a:ext cx="62971" cy="116495"/>
            </a:xfrm>
            <a:custGeom>
              <a:avLst/>
              <a:gdLst/>
              <a:ahLst/>
              <a:cxnLst/>
              <a:rect l="l" t="t" r="r" b="b"/>
              <a:pathLst>
                <a:path w="86" h="165" extrusionOk="0">
                  <a:moveTo>
                    <a:pt x="37" y="163"/>
                  </a:moveTo>
                  <a:cubicBezTo>
                    <a:pt x="37" y="162"/>
                    <a:pt x="49" y="158"/>
                    <a:pt x="69" y="153"/>
                  </a:cubicBezTo>
                  <a:cubicBezTo>
                    <a:pt x="74" y="152"/>
                    <a:pt x="78" y="150"/>
                    <a:pt x="78" y="146"/>
                  </a:cubicBezTo>
                  <a:cubicBezTo>
                    <a:pt x="79" y="142"/>
                    <a:pt x="76" y="137"/>
                    <a:pt x="73" y="132"/>
                  </a:cubicBezTo>
                  <a:cubicBezTo>
                    <a:pt x="66" y="120"/>
                    <a:pt x="59" y="108"/>
                    <a:pt x="52" y="95"/>
                  </a:cubicBezTo>
                  <a:cubicBezTo>
                    <a:pt x="22" y="44"/>
                    <a:pt x="0" y="2"/>
                    <a:pt x="2" y="1"/>
                  </a:cubicBezTo>
                  <a:cubicBezTo>
                    <a:pt x="4" y="0"/>
                    <a:pt x="30" y="40"/>
                    <a:pt x="58" y="92"/>
                  </a:cubicBezTo>
                  <a:cubicBezTo>
                    <a:pt x="65" y="104"/>
                    <a:pt x="73" y="116"/>
                    <a:pt x="78" y="128"/>
                  </a:cubicBezTo>
                  <a:cubicBezTo>
                    <a:pt x="81" y="134"/>
                    <a:pt x="85" y="139"/>
                    <a:pt x="84" y="147"/>
                  </a:cubicBezTo>
                  <a:cubicBezTo>
                    <a:pt x="83" y="151"/>
                    <a:pt x="80" y="155"/>
                    <a:pt x="77" y="155"/>
                  </a:cubicBezTo>
                  <a:cubicBezTo>
                    <a:pt x="75" y="157"/>
                    <a:pt x="72" y="157"/>
                    <a:pt x="69" y="158"/>
                  </a:cubicBezTo>
                  <a:cubicBezTo>
                    <a:pt x="51" y="162"/>
                    <a:pt x="38" y="164"/>
                    <a:pt x="37" y="1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8" name="Google Shape;1248;p52"/>
            <p:cNvSpPr/>
            <p:nvPr/>
          </p:nvSpPr>
          <p:spPr>
            <a:xfrm>
              <a:off x="5260615" y="1863113"/>
              <a:ext cx="151130" cy="66118"/>
            </a:xfrm>
            <a:custGeom>
              <a:avLst/>
              <a:gdLst/>
              <a:ahLst/>
              <a:cxnLst/>
              <a:rect l="l" t="t" r="r" b="b"/>
              <a:pathLst>
                <a:path w="211" h="93" extrusionOk="0">
                  <a:moveTo>
                    <a:pt x="204" y="20"/>
                  </a:moveTo>
                  <a:cubicBezTo>
                    <a:pt x="204" y="20"/>
                    <a:pt x="104" y="42"/>
                    <a:pt x="0" y="0"/>
                  </a:cubicBezTo>
                  <a:cubicBezTo>
                    <a:pt x="0" y="0"/>
                    <a:pt x="64" y="92"/>
                    <a:pt x="210" y="56"/>
                  </a:cubicBezTo>
                  <a:lnTo>
                    <a:pt x="204" y="20"/>
                  </a:lnTo>
                </a:path>
              </a:pathLst>
            </a:custGeom>
            <a:solidFill>
              <a:srgbClr val="7C423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9" name="Google Shape;1249;p52"/>
            <p:cNvSpPr/>
            <p:nvPr/>
          </p:nvSpPr>
          <p:spPr>
            <a:xfrm>
              <a:off x="5238576" y="1567152"/>
              <a:ext cx="66119" cy="22039"/>
            </a:xfrm>
            <a:custGeom>
              <a:avLst/>
              <a:gdLst/>
              <a:ahLst/>
              <a:cxnLst/>
              <a:rect l="l" t="t" r="r" b="b"/>
              <a:pathLst>
                <a:path w="94" h="30" extrusionOk="0">
                  <a:moveTo>
                    <a:pt x="92" y="24"/>
                  </a:moveTo>
                  <a:cubicBezTo>
                    <a:pt x="90" y="29"/>
                    <a:pt x="71" y="23"/>
                    <a:pt x="47" y="21"/>
                  </a:cubicBezTo>
                  <a:cubicBezTo>
                    <a:pt x="23" y="19"/>
                    <a:pt x="4" y="22"/>
                    <a:pt x="1" y="17"/>
                  </a:cubicBezTo>
                  <a:cubicBezTo>
                    <a:pt x="0" y="14"/>
                    <a:pt x="3" y="11"/>
                    <a:pt x="12" y="7"/>
                  </a:cubicBezTo>
                  <a:cubicBezTo>
                    <a:pt x="20" y="3"/>
                    <a:pt x="33" y="0"/>
                    <a:pt x="48" y="1"/>
                  </a:cubicBezTo>
                  <a:cubicBezTo>
                    <a:pt x="62" y="2"/>
                    <a:pt x="74" y="7"/>
                    <a:pt x="82" y="12"/>
                  </a:cubicBezTo>
                  <a:cubicBezTo>
                    <a:pt x="91" y="16"/>
                    <a:pt x="93" y="22"/>
                    <a:pt x="92" y="2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0" name="Google Shape;1250;p52"/>
            <p:cNvSpPr/>
            <p:nvPr/>
          </p:nvSpPr>
          <p:spPr>
            <a:xfrm>
              <a:off x="5377112" y="1551411"/>
              <a:ext cx="50377" cy="22039"/>
            </a:xfrm>
            <a:custGeom>
              <a:avLst/>
              <a:gdLst/>
              <a:ahLst/>
              <a:cxnLst/>
              <a:rect l="l" t="t" r="r" b="b"/>
              <a:pathLst>
                <a:path w="72" h="31" extrusionOk="0">
                  <a:moveTo>
                    <a:pt x="69" y="17"/>
                  </a:moveTo>
                  <a:cubicBezTo>
                    <a:pt x="66" y="22"/>
                    <a:pt x="52" y="20"/>
                    <a:pt x="36" y="22"/>
                  </a:cubicBezTo>
                  <a:cubicBezTo>
                    <a:pt x="19" y="24"/>
                    <a:pt x="6" y="30"/>
                    <a:pt x="2" y="26"/>
                  </a:cubicBezTo>
                  <a:cubicBezTo>
                    <a:pt x="0" y="24"/>
                    <a:pt x="2" y="19"/>
                    <a:pt x="7" y="14"/>
                  </a:cubicBezTo>
                  <a:cubicBezTo>
                    <a:pt x="12" y="9"/>
                    <a:pt x="21" y="3"/>
                    <a:pt x="33" y="2"/>
                  </a:cubicBezTo>
                  <a:cubicBezTo>
                    <a:pt x="44" y="0"/>
                    <a:pt x="55" y="3"/>
                    <a:pt x="60" y="7"/>
                  </a:cubicBezTo>
                  <a:cubicBezTo>
                    <a:pt x="68" y="11"/>
                    <a:pt x="71" y="15"/>
                    <a:pt x="69" y="1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1" name="Google Shape;1251;p52"/>
            <p:cNvSpPr/>
            <p:nvPr/>
          </p:nvSpPr>
          <p:spPr>
            <a:xfrm>
              <a:off x="5314141" y="1737172"/>
              <a:ext cx="47227" cy="34633"/>
            </a:xfrm>
            <a:custGeom>
              <a:avLst/>
              <a:gdLst/>
              <a:ahLst/>
              <a:cxnLst/>
              <a:rect l="l" t="t" r="r" b="b"/>
              <a:pathLst>
                <a:path w="64" h="48" extrusionOk="0">
                  <a:moveTo>
                    <a:pt x="27" y="2"/>
                  </a:moveTo>
                  <a:cubicBezTo>
                    <a:pt x="19" y="3"/>
                    <a:pt x="10" y="8"/>
                    <a:pt x="6" y="16"/>
                  </a:cubicBezTo>
                  <a:cubicBezTo>
                    <a:pt x="1" y="22"/>
                    <a:pt x="0" y="33"/>
                    <a:pt x="6" y="38"/>
                  </a:cubicBezTo>
                  <a:cubicBezTo>
                    <a:pt x="11" y="46"/>
                    <a:pt x="21" y="47"/>
                    <a:pt x="31" y="44"/>
                  </a:cubicBezTo>
                  <a:cubicBezTo>
                    <a:pt x="40" y="41"/>
                    <a:pt x="48" y="35"/>
                    <a:pt x="55" y="28"/>
                  </a:cubicBezTo>
                  <a:lnTo>
                    <a:pt x="61" y="22"/>
                  </a:lnTo>
                  <a:cubicBezTo>
                    <a:pt x="63" y="19"/>
                    <a:pt x="63" y="16"/>
                    <a:pt x="60" y="14"/>
                  </a:cubicBezTo>
                  <a:cubicBezTo>
                    <a:pt x="52" y="5"/>
                    <a:pt x="40" y="0"/>
                    <a:pt x="27" y="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2" name="Google Shape;1252;p52"/>
            <p:cNvSpPr/>
            <p:nvPr/>
          </p:nvSpPr>
          <p:spPr>
            <a:xfrm>
              <a:off x="5055961" y="1384538"/>
              <a:ext cx="418756" cy="554138"/>
            </a:xfrm>
            <a:custGeom>
              <a:avLst/>
              <a:gdLst/>
              <a:ahLst/>
              <a:cxnLst/>
              <a:rect l="l" t="t" r="r" b="b"/>
              <a:pathLst>
                <a:path w="586" h="778" extrusionOk="0">
                  <a:moveTo>
                    <a:pt x="100" y="88"/>
                  </a:moveTo>
                  <a:cubicBezTo>
                    <a:pt x="108" y="74"/>
                    <a:pt x="193" y="72"/>
                    <a:pt x="209" y="68"/>
                  </a:cubicBezTo>
                  <a:cubicBezTo>
                    <a:pt x="209" y="68"/>
                    <a:pt x="282" y="0"/>
                    <a:pt x="381" y="7"/>
                  </a:cubicBezTo>
                  <a:cubicBezTo>
                    <a:pt x="585" y="20"/>
                    <a:pt x="562" y="215"/>
                    <a:pt x="562" y="215"/>
                  </a:cubicBezTo>
                  <a:lnTo>
                    <a:pt x="436" y="222"/>
                  </a:lnTo>
                  <a:cubicBezTo>
                    <a:pt x="412" y="233"/>
                    <a:pt x="338" y="224"/>
                    <a:pt x="314" y="214"/>
                  </a:cubicBezTo>
                  <a:cubicBezTo>
                    <a:pt x="290" y="204"/>
                    <a:pt x="271" y="184"/>
                    <a:pt x="264" y="159"/>
                  </a:cubicBezTo>
                  <a:cubicBezTo>
                    <a:pt x="269" y="182"/>
                    <a:pt x="221" y="270"/>
                    <a:pt x="208" y="290"/>
                  </a:cubicBezTo>
                  <a:cubicBezTo>
                    <a:pt x="180" y="334"/>
                    <a:pt x="208" y="610"/>
                    <a:pt x="315" y="777"/>
                  </a:cubicBezTo>
                  <a:cubicBezTo>
                    <a:pt x="252" y="777"/>
                    <a:pt x="199" y="772"/>
                    <a:pt x="199" y="772"/>
                  </a:cubicBezTo>
                  <a:cubicBezTo>
                    <a:pt x="113" y="616"/>
                    <a:pt x="0" y="230"/>
                    <a:pt x="13" y="179"/>
                  </a:cubicBezTo>
                  <a:cubicBezTo>
                    <a:pt x="17" y="164"/>
                    <a:pt x="91" y="101"/>
                    <a:pt x="100" y="8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3" name="Google Shape;1253;p52"/>
            <p:cNvSpPr/>
            <p:nvPr/>
          </p:nvSpPr>
          <p:spPr>
            <a:xfrm>
              <a:off x="5304695" y="1743469"/>
              <a:ext cx="56674" cy="22039"/>
            </a:xfrm>
            <a:custGeom>
              <a:avLst/>
              <a:gdLst/>
              <a:ahLst/>
              <a:cxnLst/>
              <a:rect l="l" t="t" r="r" b="b"/>
              <a:pathLst>
                <a:path w="80" h="29" extrusionOk="0">
                  <a:moveTo>
                    <a:pt x="78" y="27"/>
                  </a:moveTo>
                  <a:cubicBezTo>
                    <a:pt x="77" y="28"/>
                    <a:pt x="60" y="22"/>
                    <a:pt x="39" y="15"/>
                  </a:cubicBezTo>
                  <a:cubicBezTo>
                    <a:pt x="18" y="8"/>
                    <a:pt x="0" y="4"/>
                    <a:pt x="0" y="2"/>
                  </a:cubicBezTo>
                  <a:cubicBezTo>
                    <a:pt x="0" y="0"/>
                    <a:pt x="20" y="2"/>
                    <a:pt x="40" y="9"/>
                  </a:cubicBezTo>
                  <a:cubicBezTo>
                    <a:pt x="62" y="16"/>
                    <a:pt x="79" y="26"/>
                    <a:pt x="78" y="2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4" name="Google Shape;1254;p52"/>
            <p:cNvSpPr/>
            <p:nvPr/>
          </p:nvSpPr>
          <p:spPr>
            <a:xfrm>
              <a:off x="5103188" y="1957569"/>
              <a:ext cx="607668" cy="749346"/>
            </a:xfrm>
            <a:custGeom>
              <a:avLst/>
              <a:gdLst/>
              <a:ahLst/>
              <a:cxnLst/>
              <a:rect l="l" t="t" r="r" b="b"/>
              <a:pathLst>
                <a:path w="849" h="1050" extrusionOk="0">
                  <a:moveTo>
                    <a:pt x="128" y="12"/>
                  </a:moveTo>
                  <a:lnTo>
                    <a:pt x="450" y="0"/>
                  </a:lnTo>
                  <a:cubicBezTo>
                    <a:pt x="450" y="0"/>
                    <a:pt x="753" y="153"/>
                    <a:pt x="763" y="426"/>
                  </a:cubicBezTo>
                  <a:cubicBezTo>
                    <a:pt x="775" y="710"/>
                    <a:pt x="848" y="984"/>
                    <a:pt x="848" y="984"/>
                  </a:cubicBezTo>
                  <a:lnTo>
                    <a:pt x="367" y="1043"/>
                  </a:lnTo>
                  <a:cubicBezTo>
                    <a:pt x="317" y="1049"/>
                    <a:pt x="266" y="1049"/>
                    <a:pt x="217" y="1041"/>
                  </a:cubicBezTo>
                  <a:lnTo>
                    <a:pt x="166" y="1033"/>
                  </a:lnTo>
                  <a:lnTo>
                    <a:pt x="214" y="852"/>
                  </a:lnTo>
                  <a:cubicBezTo>
                    <a:pt x="161" y="673"/>
                    <a:pt x="115" y="591"/>
                    <a:pt x="59" y="424"/>
                  </a:cubicBezTo>
                  <a:cubicBezTo>
                    <a:pt x="20" y="309"/>
                    <a:pt x="7" y="215"/>
                    <a:pt x="4" y="147"/>
                  </a:cubicBezTo>
                  <a:cubicBezTo>
                    <a:pt x="0" y="75"/>
                    <a:pt x="57" y="15"/>
                    <a:pt x="128" y="12"/>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5" name="Google Shape;1255;p52"/>
            <p:cNvSpPr/>
            <p:nvPr/>
          </p:nvSpPr>
          <p:spPr>
            <a:xfrm>
              <a:off x="5257467" y="2580976"/>
              <a:ext cx="163724" cy="15742"/>
            </a:xfrm>
            <a:custGeom>
              <a:avLst/>
              <a:gdLst/>
              <a:ahLst/>
              <a:cxnLst/>
              <a:rect l="l" t="t" r="r" b="b"/>
              <a:pathLst>
                <a:path w="230" h="23" extrusionOk="0">
                  <a:moveTo>
                    <a:pt x="0" y="1"/>
                  </a:moveTo>
                  <a:cubicBezTo>
                    <a:pt x="0" y="2"/>
                    <a:pt x="12" y="5"/>
                    <a:pt x="32" y="10"/>
                  </a:cubicBezTo>
                  <a:cubicBezTo>
                    <a:pt x="53" y="15"/>
                    <a:pt x="82" y="19"/>
                    <a:pt x="114" y="21"/>
                  </a:cubicBezTo>
                  <a:cubicBezTo>
                    <a:pt x="146" y="22"/>
                    <a:pt x="175" y="20"/>
                    <a:pt x="196" y="17"/>
                  </a:cubicBezTo>
                  <a:cubicBezTo>
                    <a:pt x="217" y="14"/>
                    <a:pt x="229" y="11"/>
                    <a:pt x="229" y="10"/>
                  </a:cubicBezTo>
                  <a:cubicBezTo>
                    <a:pt x="229" y="9"/>
                    <a:pt x="216" y="11"/>
                    <a:pt x="196" y="13"/>
                  </a:cubicBezTo>
                  <a:cubicBezTo>
                    <a:pt x="175" y="15"/>
                    <a:pt x="146" y="16"/>
                    <a:pt x="115" y="15"/>
                  </a:cubicBezTo>
                  <a:cubicBezTo>
                    <a:pt x="84" y="14"/>
                    <a:pt x="55" y="10"/>
                    <a:pt x="34" y="6"/>
                  </a:cubicBezTo>
                  <a:cubicBezTo>
                    <a:pt x="13" y="2"/>
                    <a:pt x="0" y="0"/>
                    <a:pt x="0" y="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6" name="Google Shape;1256;p52"/>
            <p:cNvSpPr/>
            <p:nvPr/>
          </p:nvSpPr>
          <p:spPr>
            <a:xfrm>
              <a:off x="5468419" y="1951272"/>
              <a:ext cx="569885" cy="295962"/>
            </a:xfrm>
            <a:custGeom>
              <a:avLst/>
              <a:gdLst/>
              <a:ahLst/>
              <a:cxnLst/>
              <a:rect l="l" t="t" r="r" b="b"/>
              <a:pathLst>
                <a:path w="799" h="416" extrusionOk="0">
                  <a:moveTo>
                    <a:pt x="728" y="0"/>
                  </a:moveTo>
                  <a:lnTo>
                    <a:pt x="355" y="167"/>
                  </a:lnTo>
                  <a:lnTo>
                    <a:pt x="0" y="100"/>
                  </a:lnTo>
                  <a:lnTo>
                    <a:pt x="134" y="386"/>
                  </a:lnTo>
                  <a:cubicBezTo>
                    <a:pt x="134" y="386"/>
                    <a:pt x="260" y="415"/>
                    <a:pt x="366" y="369"/>
                  </a:cubicBezTo>
                  <a:cubicBezTo>
                    <a:pt x="471" y="323"/>
                    <a:pt x="798" y="96"/>
                    <a:pt x="798" y="96"/>
                  </a:cubicBezTo>
                  <a:lnTo>
                    <a:pt x="728" y="0"/>
                  </a:lnTo>
                </a:path>
              </a:pathLst>
            </a:custGeom>
            <a:solidFill>
              <a:srgbClr val="C274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7" name="Google Shape;1257;p52"/>
            <p:cNvSpPr/>
            <p:nvPr/>
          </p:nvSpPr>
          <p:spPr>
            <a:xfrm>
              <a:off x="5915512" y="1774955"/>
              <a:ext cx="283369" cy="286513"/>
            </a:xfrm>
            <a:custGeom>
              <a:avLst/>
              <a:gdLst/>
              <a:ahLst/>
              <a:cxnLst/>
              <a:rect l="l" t="t" r="r" b="b"/>
              <a:pathLst>
                <a:path w="396" h="402" extrusionOk="0">
                  <a:moveTo>
                    <a:pt x="177" y="344"/>
                  </a:moveTo>
                  <a:cubicBezTo>
                    <a:pt x="177" y="344"/>
                    <a:pt x="268" y="343"/>
                    <a:pt x="287" y="334"/>
                  </a:cubicBezTo>
                  <a:cubicBezTo>
                    <a:pt x="306" y="326"/>
                    <a:pt x="361" y="290"/>
                    <a:pt x="389" y="287"/>
                  </a:cubicBezTo>
                  <a:cubicBezTo>
                    <a:pt x="389" y="287"/>
                    <a:pt x="395" y="264"/>
                    <a:pt x="371" y="264"/>
                  </a:cubicBezTo>
                  <a:cubicBezTo>
                    <a:pt x="346" y="263"/>
                    <a:pt x="311" y="271"/>
                    <a:pt x="296" y="279"/>
                  </a:cubicBezTo>
                  <a:cubicBezTo>
                    <a:pt x="281" y="286"/>
                    <a:pt x="277" y="274"/>
                    <a:pt x="283" y="264"/>
                  </a:cubicBezTo>
                  <a:cubicBezTo>
                    <a:pt x="289" y="252"/>
                    <a:pt x="340" y="185"/>
                    <a:pt x="340" y="185"/>
                  </a:cubicBezTo>
                  <a:cubicBezTo>
                    <a:pt x="340" y="185"/>
                    <a:pt x="387" y="112"/>
                    <a:pt x="386" y="100"/>
                  </a:cubicBezTo>
                  <a:cubicBezTo>
                    <a:pt x="385" y="87"/>
                    <a:pt x="371" y="82"/>
                    <a:pt x="363" y="85"/>
                  </a:cubicBezTo>
                  <a:cubicBezTo>
                    <a:pt x="357" y="88"/>
                    <a:pt x="316" y="146"/>
                    <a:pt x="316" y="146"/>
                  </a:cubicBezTo>
                  <a:lnTo>
                    <a:pt x="288" y="179"/>
                  </a:lnTo>
                  <a:cubicBezTo>
                    <a:pt x="288" y="179"/>
                    <a:pt x="369" y="70"/>
                    <a:pt x="367" y="57"/>
                  </a:cubicBezTo>
                  <a:cubicBezTo>
                    <a:pt x="365" y="43"/>
                    <a:pt x="354" y="43"/>
                    <a:pt x="347" y="43"/>
                  </a:cubicBezTo>
                  <a:cubicBezTo>
                    <a:pt x="339" y="45"/>
                    <a:pt x="304" y="93"/>
                    <a:pt x="304" y="93"/>
                  </a:cubicBezTo>
                  <a:lnTo>
                    <a:pt x="251" y="155"/>
                  </a:lnTo>
                  <a:lnTo>
                    <a:pt x="330" y="25"/>
                  </a:lnTo>
                  <a:cubicBezTo>
                    <a:pt x="330" y="25"/>
                    <a:pt x="336" y="11"/>
                    <a:pt x="327" y="6"/>
                  </a:cubicBezTo>
                  <a:cubicBezTo>
                    <a:pt x="317" y="0"/>
                    <a:pt x="302" y="11"/>
                    <a:pt x="302" y="11"/>
                  </a:cubicBezTo>
                  <a:lnTo>
                    <a:pt x="209" y="138"/>
                  </a:lnTo>
                  <a:cubicBezTo>
                    <a:pt x="209" y="138"/>
                    <a:pt x="257" y="65"/>
                    <a:pt x="254" y="59"/>
                  </a:cubicBezTo>
                  <a:cubicBezTo>
                    <a:pt x="250" y="49"/>
                    <a:pt x="244" y="47"/>
                    <a:pt x="238" y="52"/>
                  </a:cubicBezTo>
                  <a:cubicBezTo>
                    <a:pt x="227" y="61"/>
                    <a:pt x="181" y="124"/>
                    <a:pt x="181" y="124"/>
                  </a:cubicBezTo>
                  <a:lnTo>
                    <a:pt x="100" y="249"/>
                  </a:lnTo>
                  <a:lnTo>
                    <a:pt x="0" y="306"/>
                  </a:lnTo>
                  <a:lnTo>
                    <a:pt x="85" y="401"/>
                  </a:lnTo>
                  <a:lnTo>
                    <a:pt x="177" y="344"/>
                  </a:lnTo>
                </a:path>
              </a:pathLst>
            </a:custGeom>
            <a:solidFill>
              <a:srgbClr val="C274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8" name="Google Shape;1258;p52"/>
            <p:cNvSpPr/>
            <p:nvPr/>
          </p:nvSpPr>
          <p:spPr>
            <a:xfrm>
              <a:off x="5496757" y="2228342"/>
              <a:ext cx="768242" cy="412455"/>
            </a:xfrm>
            <a:custGeom>
              <a:avLst/>
              <a:gdLst/>
              <a:ahLst/>
              <a:cxnLst/>
              <a:rect l="l" t="t" r="r" b="b"/>
              <a:pathLst>
                <a:path w="1076" h="577" extrusionOk="0">
                  <a:moveTo>
                    <a:pt x="236" y="0"/>
                  </a:moveTo>
                  <a:cubicBezTo>
                    <a:pt x="236" y="0"/>
                    <a:pt x="436" y="279"/>
                    <a:pt x="444" y="284"/>
                  </a:cubicBezTo>
                  <a:cubicBezTo>
                    <a:pt x="452" y="289"/>
                    <a:pt x="1063" y="445"/>
                    <a:pt x="1069" y="452"/>
                  </a:cubicBezTo>
                  <a:cubicBezTo>
                    <a:pt x="1075" y="459"/>
                    <a:pt x="1053" y="576"/>
                    <a:pt x="1053" y="576"/>
                  </a:cubicBezTo>
                  <a:cubicBezTo>
                    <a:pt x="1053" y="576"/>
                    <a:pt x="462" y="564"/>
                    <a:pt x="336" y="495"/>
                  </a:cubicBezTo>
                  <a:cubicBezTo>
                    <a:pt x="209" y="425"/>
                    <a:pt x="0" y="152"/>
                    <a:pt x="10" y="147"/>
                  </a:cubicBezTo>
                  <a:cubicBezTo>
                    <a:pt x="21" y="141"/>
                    <a:pt x="236" y="0"/>
                    <a:pt x="236" y="0"/>
                  </a:cubicBezTo>
                </a:path>
              </a:pathLst>
            </a:custGeom>
            <a:solidFill>
              <a:srgbClr val="C274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9" name="Google Shape;1259;p52"/>
            <p:cNvSpPr/>
            <p:nvPr/>
          </p:nvSpPr>
          <p:spPr>
            <a:xfrm>
              <a:off x="6224069" y="2480223"/>
              <a:ext cx="273922" cy="223544"/>
            </a:xfrm>
            <a:custGeom>
              <a:avLst/>
              <a:gdLst/>
              <a:ahLst/>
              <a:cxnLst/>
              <a:rect l="l" t="t" r="r" b="b"/>
              <a:pathLst>
                <a:path w="383" h="311" extrusionOk="0">
                  <a:moveTo>
                    <a:pt x="181" y="19"/>
                  </a:moveTo>
                  <a:cubicBezTo>
                    <a:pt x="183" y="38"/>
                    <a:pt x="171" y="53"/>
                    <a:pt x="152" y="64"/>
                  </a:cubicBezTo>
                  <a:cubicBezTo>
                    <a:pt x="133" y="75"/>
                    <a:pt x="139" y="95"/>
                    <a:pt x="139" y="95"/>
                  </a:cubicBezTo>
                  <a:cubicBezTo>
                    <a:pt x="139" y="95"/>
                    <a:pt x="206" y="104"/>
                    <a:pt x="239" y="102"/>
                  </a:cubicBezTo>
                  <a:cubicBezTo>
                    <a:pt x="271" y="100"/>
                    <a:pt x="338" y="90"/>
                    <a:pt x="356" y="99"/>
                  </a:cubicBezTo>
                  <a:cubicBezTo>
                    <a:pt x="374" y="109"/>
                    <a:pt x="377" y="126"/>
                    <a:pt x="354" y="128"/>
                  </a:cubicBezTo>
                  <a:cubicBezTo>
                    <a:pt x="330" y="130"/>
                    <a:pt x="253" y="141"/>
                    <a:pt x="251" y="149"/>
                  </a:cubicBezTo>
                  <a:cubicBezTo>
                    <a:pt x="249" y="157"/>
                    <a:pt x="379" y="183"/>
                    <a:pt x="380" y="195"/>
                  </a:cubicBezTo>
                  <a:cubicBezTo>
                    <a:pt x="382" y="206"/>
                    <a:pt x="381" y="229"/>
                    <a:pt x="351" y="217"/>
                  </a:cubicBezTo>
                  <a:cubicBezTo>
                    <a:pt x="320" y="205"/>
                    <a:pt x="252" y="194"/>
                    <a:pt x="252" y="194"/>
                  </a:cubicBezTo>
                  <a:cubicBezTo>
                    <a:pt x="252" y="194"/>
                    <a:pt x="358" y="238"/>
                    <a:pt x="347" y="252"/>
                  </a:cubicBezTo>
                  <a:cubicBezTo>
                    <a:pt x="337" y="267"/>
                    <a:pt x="327" y="262"/>
                    <a:pt x="308" y="256"/>
                  </a:cubicBezTo>
                  <a:cubicBezTo>
                    <a:pt x="290" y="249"/>
                    <a:pt x="212" y="234"/>
                    <a:pt x="212" y="234"/>
                  </a:cubicBezTo>
                  <a:cubicBezTo>
                    <a:pt x="212" y="234"/>
                    <a:pt x="297" y="277"/>
                    <a:pt x="288" y="293"/>
                  </a:cubicBezTo>
                  <a:cubicBezTo>
                    <a:pt x="280" y="308"/>
                    <a:pt x="276" y="310"/>
                    <a:pt x="259" y="301"/>
                  </a:cubicBezTo>
                  <a:cubicBezTo>
                    <a:pt x="241" y="291"/>
                    <a:pt x="69" y="236"/>
                    <a:pt x="62" y="233"/>
                  </a:cubicBezTo>
                  <a:cubicBezTo>
                    <a:pt x="57" y="230"/>
                    <a:pt x="0" y="205"/>
                    <a:pt x="0" y="205"/>
                  </a:cubicBezTo>
                  <a:lnTo>
                    <a:pt x="33" y="107"/>
                  </a:lnTo>
                  <a:lnTo>
                    <a:pt x="58" y="86"/>
                  </a:lnTo>
                  <a:cubicBezTo>
                    <a:pt x="58" y="86"/>
                    <a:pt x="116" y="31"/>
                    <a:pt x="139" y="22"/>
                  </a:cubicBezTo>
                  <a:cubicBezTo>
                    <a:pt x="164" y="15"/>
                    <a:pt x="179" y="0"/>
                    <a:pt x="181" y="19"/>
                  </a:cubicBezTo>
                </a:path>
              </a:pathLst>
            </a:custGeom>
            <a:solidFill>
              <a:srgbClr val="C274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60" name="Google Shape;1260;p52"/>
            <p:cNvSpPr/>
            <p:nvPr/>
          </p:nvSpPr>
          <p:spPr>
            <a:xfrm>
              <a:off x="5304695" y="1948124"/>
              <a:ext cx="425050" cy="437646"/>
            </a:xfrm>
            <a:custGeom>
              <a:avLst/>
              <a:gdLst/>
              <a:ahLst/>
              <a:cxnLst/>
              <a:rect l="l" t="t" r="r" b="b"/>
              <a:pathLst>
                <a:path w="595" h="611" extrusionOk="0">
                  <a:moveTo>
                    <a:pt x="409" y="191"/>
                  </a:moveTo>
                  <a:cubicBezTo>
                    <a:pt x="346" y="117"/>
                    <a:pt x="253" y="26"/>
                    <a:pt x="178" y="14"/>
                  </a:cubicBezTo>
                  <a:cubicBezTo>
                    <a:pt x="101" y="0"/>
                    <a:pt x="0" y="56"/>
                    <a:pt x="0" y="56"/>
                  </a:cubicBezTo>
                  <a:lnTo>
                    <a:pt x="122" y="356"/>
                  </a:lnTo>
                  <a:lnTo>
                    <a:pt x="307" y="610"/>
                  </a:lnTo>
                  <a:lnTo>
                    <a:pt x="594" y="434"/>
                  </a:lnTo>
                  <a:cubicBezTo>
                    <a:pt x="594" y="434"/>
                    <a:pt x="472" y="265"/>
                    <a:pt x="409" y="19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61" name="Google Shape;1261;p52"/>
            <p:cNvSpPr/>
            <p:nvPr/>
          </p:nvSpPr>
          <p:spPr>
            <a:xfrm>
              <a:off x="5351924" y="1982757"/>
              <a:ext cx="129090" cy="333744"/>
            </a:xfrm>
            <a:custGeom>
              <a:avLst/>
              <a:gdLst/>
              <a:ahLst/>
              <a:cxnLst/>
              <a:rect l="l" t="t" r="r" b="b"/>
              <a:pathLst>
                <a:path w="180" h="467" extrusionOk="0">
                  <a:moveTo>
                    <a:pt x="179" y="466"/>
                  </a:moveTo>
                  <a:cubicBezTo>
                    <a:pt x="179" y="466"/>
                    <a:pt x="177" y="465"/>
                    <a:pt x="175" y="462"/>
                  </a:cubicBezTo>
                  <a:cubicBezTo>
                    <a:pt x="173" y="459"/>
                    <a:pt x="169" y="456"/>
                    <a:pt x="165" y="451"/>
                  </a:cubicBezTo>
                  <a:cubicBezTo>
                    <a:pt x="155" y="440"/>
                    <a:pt x="143" y="425"/>
                    <a:pt x="128" y="405"/>
                  </a:cubicBezTo>
                  <a:cubicBezTo>
                    <a:pt x="97" y="365"/>
                    <a:pt x="60" y="306"/>
                    <a:pt x="31" y="236"/>
                  </a:cubicBezTo>
                  <a:cubicBezTo>
                    <a:pt x="15" y="200"/>
                    <a:pt x="3" y="165"/>
                    <a:pt x="1" y="132"/>
                  </a:cubicBezTo>
                  <a:cubicBezTo>
                    <a:pt x="0" y="115"/>
                    <a:pt x="0" y="99"/>
                    <a:pt x="4" y="84"/>
                  </a:cubicBezTo>
                  <a:cubicBezTo>
                    <a:pt x="8" y="70"/>
                    <a:pt x="13" y="56"/>
                    <a:pt x="19" y="46"/>
                  </a:cubicBezTo>
                  <a:cubicBezTo>
                    <a:pt x="33" y="24"/>
                    <a:pt x="50" y="12"/>
                    <a:pt x="63" y="6"/>
                  </a:cubicBezTo>
                  <a:cubicBezTo>
                    <a:pt x="70" y="3"/>
                    <a:pt x="74" y="1"/>
                    <a:pt x="78" y="1"/>
                  </a:cubicBezTo>
                  <a:cubicBezTo>
                    <a:pt x="82" y="0"/>
                    <a:pt x="84" y="0"/>
                    <a:pt x="84" y="0"/>
                  </a:cubicBezTo>
                  <a:cubicBezTo>
                    <a:pt x="84" y="1"/>
                    <a:pt x="76" y="2"/>
                    <a:pt x="64" y="8"/>
                  </a:cubicBezTo>
                  <a:cubicBezTo>
                    <a:pt x="52" y="14"/>
                    <a:pt x="35" y="27"/>
                    <a:pt x="23" y="48"/>
                  </a:cubicBezTo>
                  <a:cubicBezTo>
                    <a:pt x="16" y="58"/>
                    <a:pt x="12" y="71"/>
                    <a:pt x="9" y="85"/>
                  </a:cubicBezTo>
                  <a:cubicBezTo>
                    <a:pt x="6" y="99"/>
                    <a:pt x="5" y="115"/>
                    <a:pt x="7" y="131"/>
                  </a:cubicBezTo>
                  <a:cubicBezTo>
                    <a:pt x="10" y="163"/>
                    <a:pt x="22" y="197"/>
                    <a:pt x="36" y="233"/>
                  </a:cubicBezTo>
                  <a:cubicBezTo>
                    <a:pt x="66" y="303"/>
                    <a:pt x="102" y="361"/>
                    <a:pt x="132" y="402"/>
                  </a:cubicBezTo>
                  <a:cubicBezTo>
                    <a:pt x="146" y="422"/>
                    <a:pt x="158" y="438"/>
                    <a:pt x="167" y="450"/>
                  </a:cubicBezTo>
                  <a:cubicBezTo>
                    <a:pt x="174" y="460"/>
                    <a:pt x="179" y="466"/>
                    <a:pt x="179" y="46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62" name="Google Shape;1262;p52"/>
            <p:cNvSpPr/>
            <p:nvPr/>
          </p:nvSpPr>
          <p:spPr>
            <a:xfrm>
              <a:off x="7436260" y="1870345"/>
              <a:ext cx="119645" cy="119644"/>
            </a:xfrm>
            <a:custGeom>
              <a:avLst/>
              <a:gdLst/>
              <a:ahLst/>
              <a:cxnLst/>
              <a:rect l="l" t="t" r="r" b="b"/>
              <a:pathLst>
                <a:path w="169" h="169" extrusionOk="0">
                  <a:moveTo>
                    <a:pt x="168" y="84"/>
                  </a:moveTo>
                  <a:cubicBezTo>
                    <a:pt x="168" y="99"/>
                    <a:pt x="164" y="112"/>
                    <a:pt x="157" y="126"/>
                  </a:cubicBezTo>
                  <a:cubicBezTo>
                    <a:pt x="149" y="139"/>
                    <a:pt x="139" y="148"/>
                    <a:pt x="126" y="156"/>
                  </a:cubicBezTo>
                  <a:cubicBezTo>
                    <a:pt x="113" y="163"/>
                    <a:pt x="99" y="168"/>
                    <a:pt x="84" y="168"/>
                  </a:cubicBezTo>
                  <a:cubicBezTo>
                    <a:pt x="68" y="168"/>
                    <a:pt x="55" y="163"/>
                    <a:pt x="42" y="156"/>
                  </a:cubicBezTo>
                  <a:cubicBezTo>
                    <a:pt x="28" y="148"/>
                    <a:pt x="19" y="139"/>
                    <a:pt x="12" y="126"/>
                  </a:cubicBezTo>
                  <a:cubicBezTo>
                    <a:pt x="4" y="112"/>
                    <a:pt x="0" y="99"/>
                    <a:pt x="0" y="84"/>
                  </a:cubicBezTo>
                  <a:cubicBezTo>
                    <a:pt x="0" y="68"/>
                    <a:pt x="4" y="55"/>
                    <a:pt x="12" y="42"/>
                  </a:cubicBezTo>
                  <a:cubicBezTo>
                    <a:pt x="19" y="29"/>
                    <a:pt x="28" y="18"/>
                    <a:pt x="42" y="11"/>
                  </a:cubicBezTo>
                  <a:cubicBezTo>
                    <a:pt x="55" y="3"/>
                    <a:pt x="69" y="0"/>
                    <a:pt x="84" y="0"/>
                  </a:cubicBezTo>
                  <a:cubicBezTo>
                    <a:pt x="100" y="0"/>
                    <a:pt x="113" y="3"/>
                    <a:pt x="126" y="11"/>
                  </a:cubicBezTo>
                  <a:cubicBezTo>
                    <a:pt x="139" y="18"/>
                    <a:pt x="149" y="29"/>
                    <a:pt x="157" y="42"/>
                  </a:cubicBezTo>
                  <a:cubicBezTo>
                    <a:pt x="164" y="55"/>
                    <a:pt x="168" y="68"/>
                    <a:pt x="168" y="8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63" name="Google Shape;1263;p52"/>
            <p:cNvSpPr/>
            <p:nvPr/>
          </p:nvSpPr>
          <p:spPr>
            <a:xfrm>
              <a:off x="7489784" y="2106485"/>
              <a:ext cx="119645" cy="119644"/>
            </a:xfrm>
            <a:custGeom>
              <a:avLst/>
              <a:gdLst/>
              <a:ahLst/>
              <a:cxnLst/>
              <a:rect l="l" t="t" r="r" b="b"/>
              <a:pathLst>
                <a:path w="168" h="168" extrusionOk="0">
                  <a:moveTo>
                    <a:pt x="167" y="83"/>
                  </a:moveTo>
                  <a:cubicBezTo>
                    <a:pt x="167" y="99"/>
                    <a:pt x="164" y="111"/>
                    <a:pt x="156" y="125"/>
                  </a:cubicBezTo>
                  <a:cubicBezTo>
                    <a:pt x="148" y="138"/>
                    <a:pt x="138" y="148"/>
                    <a:pt x="125" y="156"/>
                  </a:cubicBezTo>
                  <a:cubicBezTo>
                    <a:pt x="111" y="164"/>
                    <a:pt x="98" y="167"/>
                    <a:pt x="83" y="167"/>
                  </a:cubicBezTo>
                  <a:cubicBezTo>
                    <a:pt x="67" y="167"/>
                    <a:pt x="55" y="164"/>
                    <a:pt x="42" y="156"/>
                  </a:cubicBezTo>
                  <a:cubicBezTo>
                    <a:pt x="28" y="148"/>
                    <a:pt x="19" y="138"/>
                    <a:pt x="11" y="125"/>
                  </a:cubicBezTo>
                  <a:cubicBezTo>
                    <a:pt x="3" y="111"/>
                    <a:pt x="0" y="98"/>
                    <a:pt x="0" y="83"/>
                  </a:cubicBezTo>
                  <a:cubicBezTo>
                    <a:pt x="0" y="67"/>
                    <a:pt x="3" y="55"/>
                    <a:pt x="11" y="42"/>
                  </a:cubicBezTo>
                  <a:cubicBezTo>
                    <a:pt x="19" y="28"/>
                    <a:pt x="28" y="19"/>
                    <a:pt x="42" y="11"/>
                  </a:cubicBezTo>
                  <a:cubicBezTo>
                    <a:pt x="55" y="3"/>
                    <a:pt x="68" y="0"/>
                    <a:pt x="83" y="0"/>
                  </a:cubicBezTo>
                  <a:cubicBezTo>
                    <a:pt x="99" y="0"/>
                    <a:pt x="111" y="3"/>
                    <a:pt x="125" y="11"/>
                  </a:cubicBezTo>
                  <a:cubicBezTo>
                    <a:pt x="138" y="19"/>
                    <a:pt x="148" y="28"/>
                    <a:pt x="156" y="42"/>
                  </a:cubicBezTo>
                  <a:cubicBezTo>
                    <a:pt x="164" y="55"/>
                    <a:pt x="167" y="68"/>
                    <a:pt x="167" y="8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3" name="Picture 2" descr="A white background with black and white clouds&#10;&#10;Description automatically generated">
            <a:extLst>
              <a:ext uri="{FF2B5EF4-FFF2-40B4-BE49-F238E27FC236}">
                <a16:creationId xmlns:a16="http://schemas.microsoft.com/office/drawing/2014/main" id="{D95B5C57-CCC8-DB9A-EDBC-4437F31D2E5D}"/>
              </a:ext>
            </a:extLst>
          </p:cNvPr>
          <p:cNvPicPr>
            <a:picLocks noChangeAspect="1"/>
          </p:cNvPicPr>
          <p:nvPr/>
        </p:nvPicPr>
        <p:blipFill>
          <a:blip r:embed="rId3"/>
          <a:stretch>
            <a:fillRect/>
          </a:stretch>
        </p:blipFill>
        <p:spPr>
          <a:xfrm>
            <a:off x="623336" y="3334468"/>
            <a:ext cx="3865059" cy="8476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Outlines</a:t>
            </a:r>
            <a:endParaRPr dirty="0"/>
          </a:p>
        </p:txBody>
      </p:sp>
      <p:sp>
        <p:nvSpPr>
          <p:cNvPr id="572" name="Google Shape;572;p35"/>
          <p:cNvSpPr txBox="1">
            <a:spLocks noGrp="1"/>
          </p:cNvSpPr>
          <p:nvPr>
            <p:ph type="title" idx="2"/>
          </p:nvPr>
        </p:nvSpPr>
        <p:spPr>
          <a:xfrm>
            <a:off x="725725" y="1445236"/>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73" name="Google Shape;573;p35"/>
          <p:cNvSpPr txBox="1">
            <a:spLocks noGrp="1"/>
          </p:cNvSpPr>
          <p:nvPr>
            <p:ph type="title" idx="3"/>
          </p:nvPr>
        </p:nvSpPr>
        <p:spPr>
          <a:xfrm>
            <a:off x="725725" y="319409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74" name="Google Shape;574;p35"/>
          <p:cNvSpPr txBox="1">
            <a:spLocks noGrp="1"/>
          </p:cNvSpPr>
          <p:nvPr>
            <p:ph type="title" idx="4"/>
          </p:nvPr>
        </p:nvSpPr>
        <p:spPr>
          <a:xfrm>
            <a:off x="3163825" y="1445236"/>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75" name="Google Shape;575;p35"/>
          <p:cNvSpPr txBox="1">
            <a:spLocks noGrp="1"/>
          </p:cNvSpPr>
          <p:nvPr>
            <p:ph type="title" idx="5"/>
          </p:nvPr>
        </p:nvSpPr>
        <p:spPr>
          <a:xfrm>
            <a:off x="3163825" y="319409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576" name="Google Shape;576;p35"/>
          <p:cNvSpPr txBox="1">
            <a:spLocks noGrp="1"/>
          </p:cNvSpPr>
          <p:nvPr>
            <p:ph type="title" idx="6"/>
          </p:nvPr>
        </p:nvSpPr>
        <p:spPr>
          <a:xfrm>
            <a:off x="5601925" y="1445236"/>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77" name="Google Shape;577;p35"/>
          <p:cNvSpPr txBox="1">
            <a:spLocks noGrp="1"/>
          </p:cNvSpPr>
          <p:nvPr>
            <p:ph type="title" idx="7"/>
          </p:nvPr>
        </p:nvSpPr>
        <p:spPr>
          <a:xfrm>
            <a:off x="5601950" y="319409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578" name="Google Shape;578;p35"/>
          <p:cNvSpPr txBox="1">
            <a:spLocks noGrp="1"/>
          </p:cNvSpPr>
          <p:nvPr>
            <p:ph type="subTitle" idx="1"/>
          </p:nvPr>
        </p:nvSpPr>
        <p:spPr>
          <a:xfrm>
            <a:off x="725725" y="1978475"/>
            <a:ext cx="2438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579" name="Google Shape;579;p35"/>
          <p:cNvSpPr txBox="1">
            <a:spLocks noGrp="1"/>
          </p:cNvSpPr>
          <p:nvPr>
            <p:ph type="subTitle" idx="8"/>
          </p:nvPr>
        </p:nvSpPr>
        <p:spPr>
          <a:xfrm>
            <a:off x="3163825" y="1978475"/>
            <a:ext cx="2438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About This Project</a:t>
            </a:r>
          </a:p>
        </p:txBody>
      </p:sp>
      <p:sp>
        <p:nvSpPr>
          <p:cNvPr id="580" name="Google Shape;580;p35"/>
          <p:cNvSpPr txBox="1">
            <a:spLocks noGrp="1"/>
          </p:cNvSpPr>
          <p:nvPr>
            <p:ph type="subTitle" idx="9"/>
          </p:nvPr>
        </p:nvSpPr>
        <p:spPr>
          <a:xfrm>
            <a:off x="5601925" y="1978475"/>
            <a:ext cx="2438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About the Dataset</a:t>
            </a:r>
          </a:p>
        </p:txBody>
      </p:sp>
      <p:sp>
        <p:nvSpPr>
          <p:cNvPr id="581" name="Google Shape;581;p35"/>
          <p:cNvSpPr txBox="1">
            <a:spLocks noGrp="1"/>
          </p:cNvSpPr>
          <p:nvPr>
            <p:ph type="subTitle" idx="13"/>
          </p:nvPr>
        </p:nvSpPr>
        <p:spPr>
          <a:xfrm>
            <a:off x="725725" y="3728689"/>
            <a:ext cx="2438100" cy="447600"/>
          </a:xfrm>
          <a:prstGeom prst="rect">
            <a:avLst/>
          </a:prstGeom>
        </p:spPr>
        <p:txBody>
          <a:bodyPr spcFirstLastPara="1" wrap="square" lIns="91425" tIns="91425" rIns="91425" bIns="91425" anchor="b" anchorCtr="0">
            <a:noAutofit/>
          </a:bodyPr>
          <a:lstStyle/>
          <a:p>
            <a:pPr marL="0" indent="0"/>
            <a:r>
              <a:rPr lang="en-US" dirty="0"/>
              <a:t>QUESTIONS</a:t>
            </a:r>
          </a:p>
        </p:txBody>
      </p:sp>
      <p:sp>
        <p:nvSpPr>
          <p:cNvPr id="582" name="Google Shape;582;p35"/>
          <p:cNvSpPr txBox="1">
            <a:spLocks noGrp="1"/>
          </p:cNvSpPr>
          <p:nvPr>
            <p:ph type="subTitle" idx="14"/>
          </p:nvPr>
        </p:nvSpPr>
        <p:spPr>
          <a:xfrm>
            <a:off x="3163837" y="3728689"/>
            <a:ext cx="2438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583" name="Google Shape;583;p35"/>
          <p:cNvSpPr txBox="1">
            <a:spLocks noGrp="1"/>
          </p:cNvSpPr>
          <p:nvPr>
            <p:ph type="subTitle" idx="15"/>
          </p:nvPr>
        </p:nvSpPr>
        <p:spPr>
          <a:xfrm>
            <a:off x="5601950" y="3728689"/>
            <a:ext cx="2438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a:t>
            </a:r>
            <a:endParaRPr dirty="0"/>
          </a:p>
        </p:txBody>
      </p:sp>
      <p:cxnSp>
        <p:nvCxnSpPr>
          <p:cNvPr id="584" name="Google Shape;584;p35"/>
          <p:cNvCxnSpPr/>
          <p:nvPr/>
        </p:nvCxnSpPr>
        <p:spPr>
          <a:xfrm>
            <a:off x="5679575" y="1329950"/>
            <a:ext cx="2164500" cy="0"/>
          </a:xfrm>
          <a:prstGeom prst="straightConnector1">
            <a:avLst/>
          </a:prstGeom>
          <a:noFill/>
          <a:ln w="19050" cap="flat" cmpd="sng">
            <a:solidFill>
              <a:schemeClr val="accent1"/>
            </a:solidFill>
            <a:prstDash val="solid"/>
            <a:round/>
            <a:headEnd type="none" w="med" len="med"/>
            <a:tailEnd type="none" w="med" len="med"/>
          </a:ln>
        </p:spPr>
      </p:cxnSp>
      <p:cxnSp>
        <p:nvCxnSpPr>
          <p:cNvPr id="585" name="Google Shape;585;p35"/>
          <p:cNvCxnSpPr/>
          <p:nvPr/>
        </p:nvCxnSpPr>
        <p:spPr>
          <a:xfrm>
            <a:off x="3243525" y="1329950"/>
            <a:ext cx="2164500" cy="0"/>
          </a:xfrm>
          <a:prstGeom prst="straightConnector1">
            <a:avLst/>
          </a:prstGeom>
          <a:noFill/>
          <a:ln w="19050" cap="flat" cmpd="sng">
            <a:solidFill>
              <a:schemeClr val="accent1"/>
            </a:solidFill>
            <a:prstDash val="solid"/>
            <a:round/>
            <a:headEnd type="none" w="med" len="med"/>
            <a:tailEnd type="none" w="med" len="med"/>
          </a:ln>
        </p:spPr>
      </p:cxnSp>
      <p:cxnSp>
        <p:nvCxnSpPr>
          <p:cNvPr id="586" name="Google Shape;586;p35"/>
          <p:cNvCxnSpPr/>
          <p:nvPr/>
        </p:nvCxnSpPr>
        <p:spPr>
          <a:xfrm>
            <a:off x="807475" y="1329950"/>
            <a:ext cx="2164500" cy="0"/>
          </a:xfrm>
          <a:prstGeom prst="straightConnector1">
            <a:avLst/>
          </a:prstGeom>
          <a:noFill/>
          <a:ln w="19050" cap="flat" cmpd="sng">
            <a:solidFill>
              <a:schemeClr val="accent1"/>
            </a:solidFill>
            <a:prstDash val="solid"/>
            <a:round/>
            <a:headEnd type="none" w="med" len="med"/>
            <a:tailEnd type="none" w="med" len="med"/>
          </a:ln>
        </p:spPr>
      </p:cxnSp>
      <p:cxnSp>
        <p:nvCxnSpPr>
          <p:cNvPr id="587" name="Google Shape;587;p35"/>
          <p:cNvCxnSpPr/>
          <p:nvPr/>
        </p:nvCxnSpPr>
        <p:spPr>
          <a:xfrm>
            <a:off x="5679575" y="3074600"/>
            <a:ext cx="2164500" cy="0"/>
          </a:xfrm>
          <a:prstGeom prst="straightConnector1">
            <a:avLst/>
          </a:prstGeom>
          <a:noFill/>
          <a:ln w="19050" cap="flat" cmpd="sng">
            <a:solidFill>
              <a:schemeClr val="accent1"/>
            </a:solidFill>
            <a:prstDash val="solid"/>
            <a:round/>
            <a:headEnd type="none" w="med" len="med"/>
            <a:tailEnd type="none" w="med" len="med"/>
          </a:ln>
        </p:spPr>
      </p:cxnSp>
      <p:cxnSp>
        <p:nvCxnSpPr>
          <p:cNvPr id="588" name="Google Shape;588;p35"/>
          <p:cNvCxnSpPr/>
          <p:nvPr/>
        </p:nvCxnSpPr>
        <p:spPr>
          <a:xfrm>
            <a:off x="3243525" y="3074600"/>
            <a:ext cx="2164500" cy="0"/>
          </a:xfrm>
          <a:prstGeom prst="straightConnector1">
            <a:avLst/>
          </a:prstGeom>
          <a:noFill/>
          <a:ln w="19050" cap="flat" cmpd="sng">
            <a:solidFill>
              <a:schemeClr val="accent1"/>
            </a:solidFill>
            <a:prstDash val="solid"/>
            <a:round/>
            <a:headEnd type="none" w="med" len="med"/>
            <a:tailEnd type="none" w="med" len="med"/>
          </a:ln>
        </p:spPr>
      </p:cxnSp>
      <p:cxnSp>
        <p:nvCxnSpPr>
          <p:cNvPr id="589" name="Google Shape;589;p35"/>
          <p:cNvCxnSpPr/>
          <p:nvPr/>
        </p:nvCxnSpPr>
        <p:spPr>
          <a:xfrm>
            <a:off x="807475" y="3074600"/>
            <a:ext cx="2164500" cy="0"/>
          </a:xfrm>
          <a:prstGeom prst="straightConnector1">
            <a:avLst/>
          </a:prstGeom>
          <a:noFill/>
          <a:ln w="19050" cap="flat" cmpd="sng">
            <a:solidFill>
              <a:schemeClr val="accent1"/>
            </a:solidFill>
            <a:prstDash val="solid"/>
            <a:round/>
            <a:headEnd type="none" w="med" len="med"/>
            <a:tailEnd type="none" w="med" len="med"/>
          </a:ln>
        </p:spPr>
      </p:cxnSp>
      <p:grpSp>
        <p:nvGrpSpPr>
          <p:cNvPr id="590" name="Google Shape;590;p35"/>
          <p:cNvGrpSpPr/>
          <p:nvPr/>
        </p:nvGrpSpPr>
        <p:grpSpPr>
          <a:xfrm rot="2912303">
            <a:off x="7772113" y="4211456"/>
            <a:ext cx="1313593" cy="1166158"/>
            <a:chOff x="8017245" y="4305760"/>
            <a:chExt cx="943640" cy="837728"/>
          </a:xfrm>
        </p:grpSpPr>
        <p:sp>
          <p:nvSpPr>
            <p:cNvPr id="591" name="Google Shape;591;p35"/>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2" name="Google Shape;592;p35"/>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3" name="Google Shape;593;p35"/>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4" name="Google Shape;594;p35"/>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5" name="Google Shape;595;p35"/>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6" name="Google Shape;596;p35"/>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7" name="Google Shape;597;p35"/>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8" name="Google Shape;598;p35"/>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6" name="TextBox 5">
            <a:extLst>
              <a:ext uri="{FF2B5EF4-FFF2-40B4-BE49-F238E27FC236}">
                <a16:creationId xmlns:a16="http://schemas.microsoft.com/office/drawing/2014/main" id="{3AB3F59B-EB7B-EA27-D1DA-30FA9DFD606C}"/>
              </a:ext>
            </a:extLst>
          </p:cNvPr>
          <p:cNvSpPr txBox="1"/>
          <p:nvPr/>
        </p:nvSpPr>
        <p:spPr>
          <a:xfrm>
            <a:off x="413305" y="1374103"/>
            <a:ext cx="6365673" cy="3477875"/>
          </a:xfrm>
          <a:prstGeom prst="rect">
            <a:avLst/>
          </a:prstGeom>
          <a:noFill/>
        </p:spPr>
        <p:txBody>
          <a:bodyPr wrap="square" rtlCol="0">
            <a:spAutoFit/>
          </a:bodyPr>
          <a:lstStyle/>
          <a:p>
            <a:r>
              <a:rPr lang="en-US" sz="2000" dirty="0"/>
              <a:t>Cardiovascular diseases (CVDs) are not just a health condition; they represent a global burden, the leading cause of mortality that claims approximately</a:t>
            </a:r>
            <a:r>
              <a:rPr lang="ar-SA" sz="2000" dirty="0"/>
              <a:t> </a:t>
            </a:r>
            <a:r>
              <a:rPr lang="en-US" sz="2000" dirty="0"/>
              <a:t>17.9 million lives annually</a:t>
            </a:r>
            <a:r>
              <a:rPr lang="ar-SA" sz="2000" dirty="0"/>
              <a:t> </a:t>
            </a:r>
            <a:r>
              <a:rPr lang="en-US" sz="2000" dirty="0"/>
              <a:t>accounting for</a:t>
            </a:r>
            <a:r>
              <a:rPr lang="ar-SA" sz="2000" dirty="0"/>
              <a:t> </a:t>
            </a:r>
            <a:r>
              <a:rPr lang="en-US" sz="2000" dirty="0"/>
              <a:t>31% of deaths worldwide. The gravity of CVDs is not solely in the numbers but also in the narrative of each life, with a significant proportion of these tragedies striking prematurely in individuals under the age of 70. This project aims not just to interpret data but to extend lives, leveraging predictive analytics to combat the silent yet rampant march of heart disease.</a:t>
            </a:r>
          </a:p>
        </p:txBody>
      </p:sp>
      <p:sp>
        <p:nvSpPr>
          <p:cNvPr id="7" name="Google Shape;578;p35">
            <a:extLst>
              <a:ext uri="{FF2B5EF4-FFF2-40B4-BE49-F238E27FC236}">
                <a16:creationId xmlns:a16="http://schemas.microsoft.com/office/drawing/2014/main" id="{E8AF36ED-2FE3-4FDE-7265-E3DD137E294F}"/>
              </a:ext>
            </a:extLst>
          </p:cNvPr>
          <p:cNvSpPr txBox="1">
            <a:spLocks/>
          </p:cNvSpPr>
          <p:nvPr/>
        </p:nvSpPr>
        <p:spPr>
          <a:xfrm>
            <a:off x="413305" y="507757"/>
            <a:ext cx="2438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Hind Siliguri"/>
              <a:buChar char="●"/>
              <a:defRPr sz="1200" b="0" i="0" u="none" strike="noStrike" cap="none">
                <a:solidFill>
                  <a:schemeClr val="dk1"/>
                </a:solidFill>
                <a:latin typeface="Hind Siliguri"/>
                <a:ea typeface="Hind Siliguri"/>
                <a:cs typeface="Hind Siliguri"/>
                <a:sym typeface="Hind Siliguri"/>
              </a:defRPr>
            </a:lvl1pPr>
            <a:lvl2pPr marL="914400" marR="0" lvl="1"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2pPr>
            <a:lvl3pPr marL="1371600" marR="0" lvl="2"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3pPr>
            <a:lvl4pPr marL="1828800" marR="0" lvl="3"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4pPr>
            <a:lvl5pPr marL="2286000" marR="0" lvl="4"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5pPr>
            <a:lvl6pPr marL="2743200" marR="0" lvl="5"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6pPr>
            <a:lvl7pPr marL="3200400" marR="0" lvl="6"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7pPr>
            <a:lvl8pPr marL="3657600" marR="0" lvl="7"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8pPr>
            <a:lvl9pPr marL="4114800" marR="0" lvl="8" indent="-304800" algn="l" rtl="0">
              <a:lnSpc>
                <a:spcPct val="115000"/>
              </a:lnSpc>
              <a:spcBef>
                <a:spcPts val="0"/>
              </a:spcBef>
              <a:spcAft>
                <a:spcPts val="0"/>
              </a:spcAft>
              <a:buClr>
                <a:srgbClr val="434343"/>
              </a:buClr>
              <a:buSzPts val="1200"/>
              <a:buFont typeface="Hind Siliguri"/>
              <a:buChar char="■"/>
              <a:defRPr sz="1200" b="0" i="0" u="none" strike="noStrike" cap="none">
                <a:solidFill>
                  <a:srgbClr val="434343"/>
                </a:solidFill>
                <a:latin typeface="Hind Siliguri"/>
                <a:ea typeface="Hind Siliguri"/>
                <a:cs typeface="Hind Siliguri"/>
                <a:sym typeface="Hind Siliguri"/>
              </a:defRPr>
            </a:lvl9pPr>
          </a:lstStyle>
          <a:p>
            <a:pPr marL="0" indent="0">
              <a:buFont typeface="Hind Siliguri"/>
              <a:buNone/>
            </a:pPr>
            <a:r>
              <a:rPr lang="en-US" sz="2800" b="1" dirty="0"/>
              <a:t>Introduction</a:t>
            </a:r>
          </a:p>
        </p:txBody>
      </p:sp>
      <p:cxnSp>
        <p:nvCxnSpPr>
          <p:cNvPr id="8" name="Google Shape;605;p36">
            <a:extLst>
              <a:ext uri="{FF2B5EF4-FFF2-40B4-BE49-F238E27FC236}">
                <a16:creationId xmlns:a16="http://schemas.microsoft.com/office/drawing/2014/main" id="{D70106DF-A5BB-776F-8FB3-B7F3EA34EEA5}"/>
              </a:ext>
            </a:extLst>
          </p:cNvPr>
          <p:cNvCxnSpPr/>
          <p:nvPr/>
        </p:nvCxnSpPr>
        <p:spPr>
          <a:xfrm>
            <a:off x="448354" y="955357"/>
            <a:ext cx="29043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6"/>
          <p:cNvSpPr txBox="1">
            <a:spLocks noGrp="1"/>
          </p:cNvSpPr>
          <p:nvPr>
            <p:ph type="title"/>
          </p:nvPr>
        </p:nvSpPr>
        <p:spPr>
          <a:xfrm>
            <a:off x="232879" y="604047"/>
            <a:ext cx="3968731" cy="5270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About This</a:t>
            </a:r>
            <a:r>
              <a:rPr lang="ar-SA" sz="2800" dirty="0"/>
              <a:t>  </a:t>
            </a:r>
            <a:r>
              <a:rPr lang="en-US" sz="2800" dirty="0"/>
              <a:t>Project</a:t>
            </a:r>
          </a:p>
        </p:txBody>
      </p:sp>
      <p:cxnSp>
        <p:nvCxnSpPr>
          <p:cNvPr id="605" name="Google Shape;605;p36"/>
          <p:cNvCxnSpPr/>
          <p:nvPr/>
        </p:nvCxnSpPr>
        <p:spPr>
          <a:xfrm>
            <a:off x="232879" y="1274278"/>
            <a:ext cx="2904300" cy="0"/>
          </a:xfrm>
          <a:prstGeom prst="straightConnector1">
            <a:avLst/>
          </a:prstGeom>
          <a:noFill/>
          <a:ln w="19050" cap="flat" cmpd="sng">
            <a:solidFill>
              <a:schemeClr val="accent1"/>
            </a:solidFill>
            <a:prstDash val="solid"/>
            <a:round/>
            <a:headEnd type="none" w="med" len="med"/>
            <a:tailEnd type="none" w="med" len="med"/>
          </a:ln>
        </p:spPr>
      </p:cxnSp>
      <p:grpSp>
        <p:nvGrpSpPr>
          <p:cNvPr id="606" name="Google Shape;606;p36"/>
          <p:cNvGrpSpPr/>
          <p:nvPr/>
        </p:nvGrpSpPr>
        <p:grpSpPr>
          <a:xfrm>
            <a:off x="5893101" y="1020385"/>
            <a:ext cx="6344857" cy="7209562"/>
            <a:chOff x="5893101" y="1020385"/>
            <a:chExt cx="6344857" cy="7209562"/>
          </a:xfrm>
        </p:grpSpPr>
        <p:sp>
          <p:nvSpPr>
            <p:cNvPr id="607" name="Google Shape;607;p36"/>
            <p:cNvSpPr/>
            <p:nvPr/>
          </p:nvSpPr>
          <p:spPr>
            <a:xfrm rot="3435988">
              <a:off x="7223031" y="3344206"/>
              <a:ext cx="4341224" cy="397193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08" name="Google Shape;608;p36"/>
            <p:cNvGrpSpPr/>
            <p:nvPr/>
          </p:nvGrpSpPr>
          <p:grpSpPr>
            <a:xfrm>
              <a:off x="5893255" y="1020385"/>
              <a:ext cx="3573407" cy="4651107"/>
              <a:chOff x="7119668" y="1829150"/>
              <a:chExt cx="2618456" cy="3408153"/>
            </a:xfrm>
          </p:grpSpPr>
          <p:sp>
            <p:nvSpPr>
              <p:cNvPr id="609" name="Google Shape;609;p36"/>
              <p:cNvSpPr/>
              <p:nvPr/>
            </p:nvSpPr>
            <p:spPr>
              <a:xfrm>
                <a:off x="7658004" y="1829150"/>
                <a:ext cx="2062305" cy="2994495"/>
              </a:xfrm>
              <a:custGeom>
                <a:avLst/>
                <a:gdLst/>
                <a:ahLst/>
                <a:cxnLst/>
                <a:rect l="l" t="t" r="r" b="b"/>
                <a:pathLst>
                  <a:path w="4595" h="6671" extrusionOk="0">
                    <a:moveTo>
                      <a:pt x="1100" y="1837"/>
                    </a:moveTo>
                    <a:cubicBezTo>
                      <a:pt x="1100" y="1837"/>
                      <a:pt x="695" y="1640"/>
                      <a:pt x="617" y="1640"/>
                    </a:cubicBezTo>
                    <a:cubicBezTo>
                      <a:pt x="539" y="1640"/>
                      <a:pt x="250" y="1583"/>
                      <a:pt x="233" y="1654"/>
                    </a:cubicBezTo>
                    <a:cubicBezTo>
                      <a:pt x="216" y="1725"/>
                      <a:pt x="560" y="1867"/>
                      <a:pt x="560" y="1867"/>
                    </a:cubicBezTo>
                    <a:lnTo>
                      <a:pt x="992" y="2109"/>
                    </a:lnTo>
                    <a:cubicBezTo>
                      <a:pt x="992" y="2109"/>
                      <a:pt x="1157" y="2545"/>
                      <a:pt x="1267" y="2740"/>
                    </a:cubicBezTo>
                    <a:cubicBezTo>
                      <a:pt x="1377" y="2935"/>
                      <a:pt x="1607" y="3266"/>
                      <a:pt x="1607" y="3266"/>
                    </a:cubicBezTo>
                    <a:lnTo>
                      <a:pt x="2650" y="6670"/>
                    </a:lnTo>
                    <a:lnTo>
                      <a:pt x="4594" y="6468"/>
                    </a:lnTo>
                    <a:lnTo>
                      <a:pt x="2525" y="2746"/>
                    </a:lnTo>
                    <a:cubicBezTo>
                      <a:pt x="2525" y="2746"/>
                      <a:pt x="2402" y="1827"/>
                      <a:pt x="2376" y="1571"/>
                    </a:cubicBezTo>
                    <a:cubicBezTo>
                      <a:pt x="2349" y="1315"/>
                      <a:pt x="2143" y="614"/>
                      <a:pt x="2088" y="597"/>
                    </a:cubicBezTo>
                    <a:cubicBezTo>
                      <a:pt x="2033" y="579"/>
                      <a:pt x="1805" y="553"/>
                      <a:pt x="1850" y="1035"/>
                    </a:cubicBezTo>
                    <a:cubicBezTo>
                      <a:pt x="1866" y="1212"/>
                      <a:pt x="1843" y="1248"/>
                      <a:pt x="1843" y="1248"/>
                    </a:cubicBezTo>
                    <a:cubicBezTo>
                      <a:pt x="1843" y="1248"/>
                      <a:pt x="948" y="0"/>
                      <a:pt x="853" y="5"/>
                    </a:cubicBezTo>
                    <a:cubicBezTo>
                      <a:pt x="759" y="10"/>
                      <a:pt x="680" y="160"/>
                      <a:pt x="740" y="333"/>
                    </a:cubicBezTo>
                    <a:cubicBezTo>
                      <a:pt x="800" y="505"/>
                      <a:pt x="1433" y="1273"/>
                      <a:pt x="1433" y="1273"/>
                    </a:cubicBezTo>
                    <a:cubicBezTo>
                      <a:pt x="1433" y="1273"/>
                      <a:pt x="310" y="287"/>
                      <a:pt x="154" y="502"/>
                    </a:cubicBezTo>
                    <a:cubicBezTo>
                      <a:pt x="39" y="661"/>
                      <a:pt x="1158" y="1457"/>
                      <a:pt x="1158" y="1457"/>
                    </a:cubicBezTo>
                    <a:cubicBezTo>
                      <a:pt x="1158" y="1457"/>
                      <a:pt x="202" y="953"/>
                      <a:pt x="101" y="1069"/>
                    </a:cubicBezTo>
                    <a:cubicBezTo>
                      <a:pt x="0" y="1185"/>
                      <a:pt x="1100" y="1837"/>
                      <a:pt x="1100" y="1837"/>
                    </a:cubicBezTo>
                  </a:path>
                </a:pathLst>
              </a:custGeom>
              <a:solidFill>
                <a:srgbClr val="F29F8C"/>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0" name="Google Shape;610;p36"/>
              <p:cNvSpPr/>
              <p:nvPr/>
            </p:nvSpPr>
            <p:spPr>
              <a:xfrm>
                <a:off x="8085506" y="2064672"/>
                <a:ext cx="93021" cy="57395"/>
              </a:xfrm>
              <a:custGeom>
                <a:avLst/>
                <a:gdLst/>
                <a:ahLst/>
                <a:cxnLst/>
                <a:rect l="l" t="t" r="r" b="b"/>
                <a:pathLst>
                  <a:path w="207" h="127" extrusionOk="0">
                    <a:moveTo>
                      <a:pt x="6" y="126"/>
                    </a:moveTo>
                    <a:cubicBezTo>
                      <a:pt x="2" y="126"/>
                      <a:pt x="0" y="123"/>
                      <a:pt x="0" y="120"/>
                    </a:cubicBezTo>
                    <a:cubicBezTo>
                      <a:pt x="0" y="116"/>
                      <a:pt x="2" y="113"/>
                      <a:pt x="5" y="113"/>
                    </a:cubicBezTo>
                    <a:cubicBezTo>
                      <a:pt x="81" y="109"/>
                      <a:pt x="152" y="67"/>
                      <a:pt x="193" y="4"/>
                    </a:cubicBezTo>
                    <a:cubicBezTo>
                      <a:pt x="195" y="1"/>
                      <a:pt x="199" y="0"/>
                      <a:pt x="202" y="2"/>
                    </a:cubicBezTo>
                    <a:cubicBezTo>
                      <a:pt x="205" y="4"/>
                      <a:pt x="206" y="8"/>
                      <a:pt x="204" y="11"/>
                    </a:cubicBezTo>
                    <a:cubicBezTo>
                      <a:pt x="161" y="76"/>
                      <a:pt x="86" y="121"/>
                      <a:pt x="6" y="126"/>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1" name="Google Shape;611;p36"/>
              <p:cNvSpPr/>
              <p:nvPr/>
            </p:nvSpPr>
            <p:spPr>
              <a:xfrm>
                <a:off x="8196339" y="2217069"/>
                <a:ext cx="83125" cy="59375"/>
              </a:xfrm>
              <a:custGeom>
                <a:avLst/>
                <a:gdLst/>
                <a:ahLst/>
                <a:cxnLst/>
                <a:rect l="l" t="t" r="r" b="b"/>
                <a:pathLst>
                  <a:path w="185" h="132" extrusionOk="0">
                    <a:moveTo>
                      <a:pt x="8" y="131"/>
                    </a:moveTo>
                    <a:cubicBezTo>
                      <a:pt x="5" y="131"/>
                      <a:pt x="2" y="129"/>
                      <a:pt x="1" y="125"/>
                    </a:cubicBezTo>
                    <a:cubicBezTo>
                      <a:pt x="0" y="121"/>
                      <a:pt x="3" y="118"/>
                      <a:pt x="7" y="117"/>
                    </a:cubicBezTo>
                    <a:cubicBezTo>
                      <a:pt x="64" y="109"/>
                      <a:pt x="119" y="71"/>
                      <a:pt x="171" y="4"/>
                    </a:cubicBezTo>
                    <a:cubicBezTo>
                      <a:pt x="173" y="1"/>
                      <a:pt x="177" y="0"/>
                      <a:pt x="180" y="3"/>
                    </a:cubicBezTo>
                    <a:cubicBezTo>
                      <a:pt x="183" y="5"/>
                      <a:pt x="184" y="10"/>
                      <a:pt x="181" y="13"/>
                    </a:cubicBezTo>
                    <a:cubicBezTo>
                      <a:pt x="128" y="81"/>
                      <a:pt x="70" y="121"/>
                      <a:pt x="10" y="131"/>
                    </a:cubicBezTo>
                    <a:cubicBezTo>
                      <a:pt x="9" y="131"/>
                      <a:pt x="9" y="131"/>
                      <a:pt x="8" y="131"/>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2" name="Google Shape;612;p36"/>
              <p:cNvSpPr/>
              <p:nvPr/>
            </p:nvSpPr>
            <p:spPr>
              <a:xfrm>
                <a:off x="7907380" y="2221027"/>
                <a:ext cx="79167" cy="55417"/>
              </a:xfrm>
              <a:custGeom>
                <a:avLst/>
                <a:gdLst/>
                <a:ahLst/>
                <a:cxnLst/>
                <a:rect l="l" t="t" r="r" b="b"/>
                <a:pathLst>
                  <a:path w="177" h="123" extrusionOk="0">
                    <a:moveTo>
                      <a:pt x="8" y="121"/>
                    </a:moveTo>
                    <a:cubicBezTo>
                      <a:pt x="5" y="121"/>
                      <a:pt x="2" y="119"/>
                      <a:pt x="1" y="116"/>
                    </a:cubicBezTo>
                    <a:cubicBezTo>
                      <a:pt x="0" y="112"/>
                      <a:pt x="2" y="109"/>
                      <a:pt x="6" y="108"/>
                    </a:cubicBezTo>
                    <a:cubicBezTo>
                      <a:pt x="68" y="91"/>
                      <a:pt x="123" y="54"/>
                      <a:pt x="163" y="4"/>
                    </a:cubicBezTo>
                    <a:cubicBezTo>
                      <a:pt x="165" y="1"/>
                      <a:pt x="170" y="0"/>
                      <a:pt x="173" y="3"/>
                    </a:cubicBezTo>
                    <a:cubicBezTo>
                      <a:pt x="175" y="5"/>
                      <a:pt x="176" y="9"/>
                      <a:pt x="174" y="12"/>
                    </a:cubicBezTo>
                    <a:cubicBezTo>
                      <a:pt x="133" y="65"/>
                      <a:pt x="74" y="104"/>
                      <a:pt x="10" y="122"/>
                    </a:cubicBezTo>
                    <a:cubicBezTo>
                      <a:pt x="9" y="121"/>
                      <a:pt x="9" y="121"/>
                      <a:pt x="8" y="121"/>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3" name="Google Shape;613;p36"/>
              <p:cNvSpPr/>
              <p:nvPr/>
            </p:nvSpPr>
            <p:spPr>
              <a:xfrm>
                <a:off x="8039984" y="2312070"/>
                <a:ext cx="81145" cy="67292"/>
              </a:xfrm>
              <a:custGeom>
                <a:avLst/>
                <a:gdLst/>
                <a:ahLst/>
                <a:cxnLst/>
                <a:rect l="l" t="t" r="r" b="b"/>
                <a:pathLst>
                  <a:path w="180" h="152" extrusionOk="0">
                    <a:moveTo>
                      <a:pt x="7" y="151"/>
                    </a:moveTo>
                    <a:cubicBezTo>
                      <a:pt x="4" y="151"/>
                      <a:pt x="2" y="149"/>
                      <a:pt x="1" y="147"/>
                    </a:cubicBezTo>
                    <a:cubicBezTo>
                      <a:pt x="0" y="144"/>
                      <a:pt x="1" y="140"/>
                      <a:pt x="5" y="139"/>
                    </a:cubicBezTo>
                    <a:cubicBezTo>
                      <a:pt x="39" y="125"/>
                      <a:pt x="73" y="110"/>
                      <a:pt x="102" y="89"/>
                    </a:cubicBezTo>
                    <a:cubicBezTo>
                      <a:pt x="125" y="73"/>
                      <a:pt x="155" y="45"/>
                      <a:pt x="165" y="5"/>
                    </a:cubicBezTo>
                    <a:cubicBezTo>
                      <a:pt x="166" y="2"/>
                      <a:pt x="170" y="0"/>
                      <a:pt x="173" y="1"/>
                    </a:cubicBezTo>
                    <a:cubicBezTo>
                      <a:pt x="177" y="2"/>
                      <a:pt x="179" y="5"/>
                      <a:pt x="178" y="8"/>
                    </a:cubicBezTo>
                    <a:cubicBezTo>
                      <a:pt x="166" y="51"/>
                      <a:pt x="135" y="82"/>
                      <a:pt x="110" y="99"/>
                    </a:cubicBezTo>
                    <a:cubicBezTo>
                      <a:pt x="80" y="121"/>
                      <a:pt x="44" y="136"/>
                      <a:pt x="10" y="149"/>
                    </a:cubicBezTo>
                    <a:cubicBezTo>
                      <a:pt x="8" y="151"/>
                      <a:pt x="7" y="151"/>
                      <a:pt x="7" y="151"/>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4" name="Google Shape;614;p36"/>
              <p:cNvSpPr/>
              <p:nvPr/>
            </p:nvSpPr>
            <p:spPr>
              <a:xfrm>
                <a:off x="7869775" y="2397174"/>
                <a:ext cx="47500" cy="69271"/>
              </a:xfrm>
              <a:custGeom>
                <a:avLst/>
                <a:gdLst/>
                <a:ahLst/>
                <a:cxnLst/>
                <a:rect l="l" t="t" r="r" b="b"/>
                <a:pathLst>
                  <a:path w="107" h="154" extrusionOk="0">
                    <a:moveTo>
                      <a:pt x="8" y="153"/>
                    </a:moveTo>
                    <a:cubicBezTo>
                      <a:pt x="6" y="153"/>
                      <a:pt x="3" y="152"/>
                      <a:pt x="2" y="150"/>
                    </a:cubicBezTo>
                    <a:cubicBezTo>
                      <a:pt x="0" y="147"/>
                      <a:pt x="1" y="143"/>
                      <a:pt x="4" y="141"/>
                    </a:cubicBezTo>
                    <a:cubicBezTo>
                      <a:pt x="32" y="124"/>
                      <a:pt x="53" y="105"/>
                      <a:pt x="67" y="85"/>
                    </a:cubicBezTo>
                    <a:cubicBezTo>
                      <a:pt x="84" y="60"/>
                      <a:pt x="93" y="34"/>
                      <a:pt x="90" y="8"/>
                    </a:cubicBezTo>
                    <a:cubicBezTo>
                      <a:pt x="90" y="4"/>
                      <a:pt x="92" y="1"/>
                      <a:pt x="96" y="0"/>
                    </a:cubicBezTo>
                    <a:cubicBezTo>
                      <a:pt x="99" y="0"/>
                      <a:pt x="102" y="2"/>
                      <a:pt x="103" y="6"/>
                    </a:cubicBezTo>
                    <a:cubicBezTo>
                      <a:pt x="106" y="34"/>
                      <a:pt x="97" y="65"/>
                      <a:pt x="78" y="92"/>
                    </a:cubicBezTo>
                    <a:cubicBezTo>
                      <a:pt x="62" y="114"/>
                      <a:pt x="40" y="133"/>
                      <a:pt x="11" y="152"/>
                    </a:cubicBezTo>
                    <a:cubicBezTo>
                      <a:pt x="10" y="153"/>
                      <a:pt x="9" y="153"/>
                      <a:pt x="8" y="153"/>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5" name="Google Shape;615;p36"/>
              <p:cNvSpPr/>
              <p:nvPr/>
            </p:nvSpPr>
            <p:spPr>
              <a:xfrm>
                <a:off x="7992484" y="2470404"/>
                <a:ext cx="53437" cy="79167"/>
              </a:xfrm>
              <a:custGeom>
                <a:avLst/>
                <a:gdLst/>
                <a:ahLst/>
                <a:cxnLst/>
                <a:rect l="l" t="t" r="r" b="b"/>
                <a:pathLst>
                  <a:path w="121" h="175" extrusionOk="0">
                    <a:moveTo>
                      <a:pt x="6" y="174"/>
                    </a:moveTo>
                    <a:cubicBezTo>
                      <a:pt x="4" y="174"/>
                      <a:pt x="3" y="173"/>
                      <a:pt x="2" y="172"/>
                    </a:cubicBezTo>
                    <a:cubicBezTo>
                      <a:pt x="0" y="170"/>
                      <a:pt x="0" y="166"/>
                      <a:pt x="3" y="163"/>
                    </a:cubicBezTo>
                    <a:cubicBezTo>
                      <a:pt x="27" y="142"/>
                      <a:pt x="53" y="121"/>
                      <a:pt x="73" y="94"/>
                    </a:cubicBezTo>
                    <a:cubicBezTo>
                      <a:pt x="88" y="74"/>
                      <a:pt x="106" y="43"/>
                      <a:pt x="105" y="7"/>
                    </a:cubicBezTo>
                    <a:cubicBezTo>
                      <a:pt x="105" y="3"/>
                      <a:pt x="108" y="0"/>
                      <a:pt x="112" y="0"/>
                    </a:cubicBezTo>
                    <a:lnTo>
                      <a:pt x="112" y="0"/>
                    </a:lnTo>
                    <a:cubicBezTo>
                      <a:pt x="116" y="0"/>
                      <a:pt x="119" y="3"/>
                      <a:pt x="119" y="7"/>
                    </a:cubicBezTo>
                    <a:cubicBezTo>
                      <a:pt x="120" y="47"/>
                      <a:pt x="100" y="81"/>
                      <a:pt x="84" y="103"/>
                    </a:cubicBezTo>
                    <a:cubicBezTo>
                      <a:pt x="63" y="130"/>
                      <a:pt x="37" y="152"/>
                      <a:pt x="11" y="173"/>
                    </a:cubicBezTo>
                    <a:cubicBezTo>
                      <a:pt x="9" y="174"/>
                      <a:pt x="7" y="174"/>
                      <a:pt x="6" y="17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6" name="Google Shape;616;p36"/>
              <p:cNvSpPr/>
              <p:nvPr/>
            </p:nvSpPr>
            <p:spPr>
              <a:xfrm>
                <a:off x="7907380" y="2591133"/>
                <a:ext cx="43542" cy="77187"/>
              </a:xfrm>
              <a:custGeom>
                <a:avLst/>
                <a:gdLst/>
                <a:ahLst/>
                <a:cxnLst/>
                <a:rect l="l" t="t" r="r" b="b"/>
                <a:pathLst>
                  <a:path w="99" h="170" extrusionOk="0">
                    <a:moveTo>
                      <a:pt x="8" y="169"/>
                    </a:moveTo>
                    <a:cubicBezTo>
                      <a:pt x="6" y="169"/>
                      <a:pt x="4" y="168"/>
                      <a:pt x="3" y="167"/>
                    </a:cubicBezTo>
                    <a:cubicBezTo>
                      <a:pt x="0" y="164"/>
                      <a:pt x="1" y="161"/>
                      <a:pt x="3" y="158"/>
                    </a:cubicBezTo>
                    <a:cubicBezTo>
                      <a:pt x="23" y="140"/>
                      <a:pt x="46" y="117"/>
                      <a:pt x="62" y="91"/>
                    </a:cubicBezTo>
                    <a:cubicBezTo>
                      <a:pt x="78" y="63"/>
                      <a:pt x="85" y="34"/>
                      <a:pt x="80" y="8"/>
                    </a:cubicBezTo>
                    <a:cubicBezTo>
                      <a:pt x="79" y="4"/>
                      <a:pt x="82" y="2"/>
                      <a:pt x="85" y="1"/>
                    </a:cubicBezTo>
                    <a:cubicBezTo>
                      <a:pt x="89" y="0"/>
                      <a:pt x="92" y="3"/>
                      <a:pt x="93" y="5"/>
                    </a:cubicBezTo>
                    <a:cubicBezTo>
                      <a:pt x="98" y="34"/>
                      <a:pt x="91" y="66"/>
                      <a:pt x="73" y="97"/>
                    </a:cubicBezTo>
                    <a:cubicBezTo>
                      <a:pt x="55" y="124"/>
                      <a:pt x="33" y="147"/>
                      <a:pt x="12" y="166"/>
                    </a:cubicBezTo>
                    <a:cubicBezTo>
                      <a:pt x="11" y="169"/>
                      <a:pt x="9" y="169"/>
                      <a:pt x="8" y="169"/>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7" name="Google Shape;617;p36"/>
              <p:cNvSpPr/>
              <p:nvPr/>
            </p:nvSpPr>
            <p:spPr>
              <a:xfrm>
                <a:off x="8006339" y="2658425"/>
                <a:ext cx="25729" cy="63334"/>
              </a:xfrm>
              <a:custGeom>
                <a:avLst/>
                <a:gdLst/>
                <a:ahLst/>
                <a:cxnLst/>
                <a:rect l="l" t="t" r="r" b="b"/>
                <a:pathLst>
                  <a:path w="59" h="143" extrusionOk="0">
                    <a:moveTo>
                      <a:pt x="7" y="142"/>
                    </a:moveTo>
                    <a:cubicBezTo>
                      <a:pt x="6" y="142"/>
                      <a:pt x="5" y="142"/>
                      <a:pt x="4" y="141"/>
                    </a:cubicBezTo>
                    <a:cubicBezTo>
                      <a:pt x="1" y="139"/>
                      <a:pt x="0" y="135"/>
                      <a:pt x="1" y="133"/>
                    </a:cubicBezTo>
                    <a:cubicBezTo>
                      <a:pt x="23" y="94"/>
                      <a:pt x="38" y="50"/>
                      <a:pt x="45" y="6"/>
                    </a:cubicBezTo>
                    <a:cubicBezTo>
                      <a:pt x="46" y="2"/>
                      <a:pt x="49" y="0"/>
                      <a:pt x="53" y="0"/>
                    </a:cubicBezTo>
                    <a:cubicBezTo>
                      <a:pt x="57" y="1"/>
                      <a:pt x="58" y="4"/>
                      <a:pt x="58" y="8"/>
                    </a:cubicBezTo>
                    <a:cubicBezTo>
                      <a:pt x="52" y="54"/>
                      <a:pt x="36" y="99"/>
                      <a:pt x="13" y="139"/>
                    </a:cubicBezTo>
                    <a:cubicBezTo>
                      <a:pt x="12" y="141"/>
                      <a:pt x="10" y="142"/>
                      <a:pt x="7" y="142"/>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8" name="Google Shape;618;p36"/>
              <p:cNvSpPr/>
              <p:nvPr/>
            </p:nvSpPr>
            <p:spPr>
              <a:xfrm>
                <a:off x="8133006" y="2604988"/>
                <a:ext cx="53437" cy="116771"/>
              </a:xfrm>
              <a:custGeom>
                <a:avLst/>
                <a:gdLst/>
                <a:ahLst/>
                <a:cxnLst/>
                <a:rect l="l" t="t" r="r" b="b"/>
                <a:pathLst>
                  <a:path w="117" h="258" extrusionOk="0">
                    <a:moveTo>
                      <a:pt x="8" y="257"/>
                    </a:moveTo>
                    <a:cubicBezTo>
                      <a:pt x="7" y="257"/>
                      <a:pt x="7" y="257"/>
                      <a:pt x="6" y="257"/>
                    </a:cubicBezTo>
                    <a:cubicBezTo>
                      <a:pt x="2" y="256"/>
                      <a:pt x="0" y="253"/>
                      <a:pt x="1" y="249"/>
                    </a:cubicBezTo>
                    <a:cubicBezTo>
                      <a:pt x="26" y="164"/>
                      <a:pt x="60" y="82"/>
                      <a:pt x="103" y="5"/>
                    </a:cubicBezTo>
                    <a:cubicBezTo>
                      <a:pt x="105" y="2"/>
                      <a:pt x="110" y="0"/>
                      <a:pt x="112" y="2"/>
                    </a:cubicBezTo>
                    <a:cubicBezTo>
                      <a:pt x="115" y="4"/>
                      <a:pt x="116" y="8"/>
                      <a:pt x="114" y="11"/>
                    </a:cubicBezTo>
                    <a:cubicBezTo>
                      <a:pt x="73" y="87"/>
                      <a:pt x="38" y="168"/>
                      <a:pt x="14" y="252"/>
                    </a:cubicBezTo>
                    <a:cubicBezTo>
                      <a:pt x="13" y="255"/>
                      <a:pt x="11" y="257"/>
                      <a:pt x="8" y="257"/>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9" name="Google Shape;619;p36"/>
              <p:cNvSpPr/>
              <p:nvPr/>
            </p:nvSpPr>
            <p:spPr>
              <a:xfrm>
                <a:off x="8558528" y="2096339"/>
                <a:ext cx="91042" cy="130625"/>
              </a:xfrm>
              <a:custGeom>
                <a:avLst/>
                <a:gdLst/>
                <a:ahLst/>
                <a:cxnLst/>
                <a:rect l="l" t="t" r="r" b="b"/>
                <a:pathLst>
                  <a:path w="201" h="290" extrusionOk="0">
                    <a:moveTo>
                      <a:pt x="84" y="0"/>
                    </a:moveTo>
                    <a:cubicBezTo>
                      <a:pt x="84" y="0"/>
                      <a:pt x="0" y="22"/>
                      <a:pt x="5" y="47"/>
                    </a:cubicBezTo>
                    <a:cubicBezTo>
                      <a:pt x="10" y="72"/>
                      <a:pt x="53" y="254"/>
                      <a:pt x="114" y="272"/>
                    </a:cubicBezTo>
                    <a:cubicBezTo>
                      <a:pt x="174" y="289"/>
                      <a:pt x="200" y="266"/>
                      <a:pt x="200" y="266"/>
                    </a:cubicBezTo>
                    <a:cubicBezTo>
                      <a:pt x="200" y="266"/>
                      <a:pt x="135" y="37"/>
                      <a:pt x="84" y="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0" name="Google Shape;620;p36"/>
              <p:cNvSpPr/>
              <p:nvPr/>
            </p:nvSpPr>
            <p:spPr>
              <a:xfrm>
                <a:off x="8556549" y="2114152"/>
                <a:ext cx="91042" cy="114792"/>
              </a:xfrm>
              <a:custGeom>
                <a:avLst/>
                <a:gdLst/>
                <a:ahLst/>
                <a:cxnLst/>
                <a:rect l="l" t="t" r="r" b="b"/>
                <a:pathLst>
                  <a:path w="203" h="256" extrusionOk="0">
                    <a:moveTo>
                      <a:pt x="153" y="248"/>
                    </a:moveTo>
                    <a:cubicBezTo>
                      <a:pt x="134" y="248"/>
                      <a:pt x="110" y="243"/>
                      <a:pt x="84" y="221"/>
                    </a:cubicBezTo>
                    <a:cubicBezTo>
                      <a:pt x="25" y="171"/>
                      <a:pt x="2" y="15"/>
                      <a:pt x="1" y="8"/>
                    </a:cubicBezTo>
                    <a:cubicBezTo>
                      <a:pt x="0" y="4"/>
                      <a:pt x="3" y="2"/>
                      <a:pt x="7" y="1"/>
                    </a:cubicBezTo>
                    <a:cubicBezTo>
                      <a:pt x="11" y="0"/>
                      <a:pt x="14" y="2"/>
                      <a:pt x="15" y="6"/>
                    </a:cubicBezTo>
                    <a:cubicBezTo>
                      <a:pt x="15" y="8"/>
                      <a:pt x="38" y="164"/>
                      <a:pt x="94" y="211"/>
                    </a:cubicBezTo>
                    <a:cubicBezTo>
                      <a:pt x="146" y="255"/>
                      <a:pt x="191" y="226"/>
                      <a:pt x="191" y="225"/>
                    </a:cubicBezTo>
                    <a:cubicBezTo>
                      <a:pt x="194" y="223"/>
                      <a:pt x="198" y="224"/>
                      <a:pt x="200" y="227"/>
                    </a:cubicBezTo>
                    <a:cubicBezTo>
                      <a:pt x="202" y="230"/>
                      <a:pt x="201" y="234"/>
                      <a:pt x="198" y="237"/>
                    </a:cubicBezTo>
                    <a:cubicBezTo>
                      <a:pt x="198" y="237"/>
                      <a:pt x="179" y="248"/>
                      <a:pt x="153" y="248"/>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1" name="Google Shape;621;p36"/>
              <p:cNvSpPr/>
              <p:nvPr/>
            </p:nvSpPr>
            <p:spPr>
              <a:xfrm>
                <a:off x="8182485" y="2529779"/>
                <a:ext cx="178126" cy="344379"/>
              </a:xfrm>
              <a:custGeom>
                <a:avLst/>
                <a:gdLst/>
                <a:ahLst/>
                <a:cxnLst/>
                <a:rect l="l" t="t" r="r" b="b"/>
                <a:pathLst>
                  <a:path w="398" h="767" extrusionOk="0">
                    <a:moveTo>
                      <a:pt x="11" y="766"/>
                    </a:moveTo>
                    <a:cubicBezTo>
                      <a:pt x="7" y="766"/>
                      <a:pt x="5" y="764"/>
                      <a:pt x="3" y="762"/>
                    </a:cubicBezTo>
                    <a:cubicBezTo>
                      <a:pt x="0" y="757"/>
                      <a:pt x="2" y="751"/>
                      <a:pt x="6" y="748"/>
                    </a:cubicBezTo>
                    <a:cubicBezTo>
                      <a:pt x="132" y="678"/>
                      <a:pt x="236" y="566"/>
                      <a:pt x="297" y="436"/>
                    </a:cubicBezTo>
                    <a:cubicBezTo>
                      <a:pt x="358" y="304"/>
                      <a:pt x="377" y="155"/>
                      <a:pt x="350" y="12"/>
                    </a:cubicBezTo>
                    <a:cubicBezTo>
                      <a:pt x="349" y="6"/>
                      <a:pt x="353" y="1"/>
                      <a:pt x="358" y="0"/>
                    </a:cubicBezTo>
                    <a:cubicBezTo>
                      <a:pt x="364" y="0"/>
                      <a:pt x="368" y="3"/>
                      <a:pt x="369" y="8"/>
                    </a:cubicBezTo>
                    <a:cubicBezTo>
                      <a:pt x="397" y="154"/>
                      <a:pt x="378" y="309"/>
                      <a:pt x="314" y="443"/>
                    </a:cubicBezTo>
                    <a:cubicBezTo>
                      <a:pt x="251" y="578"/>
                      <a:pt x="146" y="692"/>
                      <a:pt x="16" y="765"/>
                    </a:cubicBezTo>
                    <a:cubicBezTo>
                      <a:pt x="15" y="766"/>
                      <a:pt x="13" y="766"/>
                      <a:pt x="11" y="766"/>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2" name="Google Shape;622;p36"/>
              <p:cNvSpPr/>
              <p:nvPr/>
            </p:nvSpPr>
            <p:spPr>
              <a:xfrm>
                <a:off x="7879671" y="2248736"/>
                <a:ext cx="298855" cy="243438"/>
              </a:xfrm>
              <a:custGeom>
                <a:avLst/>
                <a:gdLst/>
                <a:ahLst/>
                <a:cxnLst/>
                <a:rect l="l" t="t" r="r" b="b"/>
                <a:pathLst>
                  <a:path w="664" h="541" extrusionOk="0">
                    <a:moveTo>
                      <a:pt x="653" y="540"/>
                    </a:moveTo>
                    <a:cubicBezTo>
                      <a:pt x="650" y="540"/>
                      <a:pt x="646" y="538"/>
                      <a:pt x="644" y="535"/>
                    </a:cubicBezTo>
                    <a:cubicBezTo>
                      <a:pt x="621" y="498"/>
                      <a:pt x="589" y="477"/>
                      <a:pt x="588" y="477"/>
                    </a:cubicBezTo>
                    <a:lnTo>
                      <a:pt x="5" y="19"/>
                    </a:lnTo>
                    <a:cubicBezTo>
                      <a:pt x="1" y="15"/>
                      <a:pt x="0" y="9"/>
                      <a:pt x="3" y="5"/>
                    </a:cubicBezTo>
                    <a:cubicBezTo>
                      <a:pt x="7" y="1"/>
                      <a:pt x="13" y="0"/>
                      <a:pt x="17" y="3"/>
                    </a:cubicBezTo>
                    <a:lnTo>
                      <a:pt x="600" y="460"/>
                    </a:lnTo>
                    <a:cubicBezTo>
                      <a:pt x="600" y="460"/>
                      <a:pt x="636" y="483"/>
                      <a:pt x="661" y="524"/>
                    </a:cubicBezTo>
                    <a:cubicBezTo>
                      <a:pt x="663" y="528"/>
                      <a:pt x="662" y="534"/>
                      <a:pt x="658" y="537"/>
                    </a:cubicBezTo>
                    <a:cubicBezTo>
                      <a:pt x="656" y="539"/>
                      <a:pt x="655" y="540"/>
                      <a:pt x="653" y="540"/>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3" name="Google Shape;623;p36"/>
              <p:cNvSpPr/>
              <p:nvPr/>
            </p:nvSpPr>
            <p:spPr>
              <a:xfrm>
                <a:off x="8008317" y="2015193"/>
                <a:ext cx="294894" cy="391876"/>
              </a:xfrm>
              <a:custGeom>
                <a:avLst/>
                <a:gdLst/>
                <a:ahLst/>
                <a:cxnLst/>
                <a:rect l="l" t="t" r="r" b="b"/>
                <a:pathLst>
                  <a:path w="657" h="871" extrusionOk="0">
                    <a:moveTo>
                      <a:pt x="647" y="870"/>
                    </a:moveTo>
                    <a:cubicBezTo>
                      <a:pt x="643" y="870"/>
                      <a:pt x="639" y="867"/>
                      <a:pt x="637" y="864"/>
                    </a:cubicBezTo>
                    <a:cubicBezTo>
                      <a:pt x="617" y="810"/>
                      <a:pt x="582" y="770"/>
                      <a:pt x="582" y="769"/>
                    </a:cubicBezTo>
                    <a:lnTo>
                      <a:pt x="3" y="16"/>
                    </a:lnTo>
                    <a:cubicBezTo>
                      <a:pt x="0" y="11"/>
                      <a:pt x="0" y="5"/>
                      <a:pt x="5" y="3"/>
                    </a:cubicBezTo>
                    <a:cubicBezTo>
                      <a:pt x="10" y="0"/>
                      <a:pt x="15" y="0"/>
                      <a:pt x="18" y="4"/>
                    </a:cubicBezTo>
                    <a:lnTo>
                      <a:pt x="596" y="758"/>
                    </a:lnTo>
                    <a:cubicBezTo>
                      <a:pt x="597" y="759"/>
                      <a:pt x="634" y="801"/>
                      <a:pt x="655" y="858"/>
                    </a:cubicBezTo>
                    <a:cubicBezTo>
                      <a:pt x="656" y="863"/>
                      <a:pt x="654" y="868"/>
                      <a:pt x="649" y="870"/>
                    </a:cubicBezTo>
                    <a:cubicBezTo>
                      <a:pt x="650" y="870"/>
                      <a:pt x="649" y="870"/>
                      <a:pt x="647" y="870"/>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4" name="Google Shape;624;p36"/>
              <p:cNvSpPr/>
              <p:nvPr/>
            </p:nvSpPr>
            <p:spPr>
              <a:xfrm>
                <a:off x="7834150" y="2549571"/>
                <a:ext cx="330521" cy="108854"/>
              </a:xfrm>
              <a:custGeom>
                <a:avLst/>
                <a:gdLst/>
                <a:ahLst/>
                <a:cxnLst/>
                <a:rect l="l" t="t" r="r" b="b"/>
                <a:pathLst>
                  <a:path w="737" h="243" extrusionOk="0">
                    <a:moveTo>
                      <a:pt x="724" y="242"/>
                    </a:moveTo>
                    <a:cubicBezTo>
                      <a:pt x="723" y="242"/>
                      <a:pt x="721" y="242"/>
                      <a:pt x="720" y="241"/>
                    </a:cubicBezTo>
                    <a:cubicBezTo>
                      <a:pt x="545" y="164"/>
                      <a:pt x="276" y="48"/>
                      <a:pt x="251" y="44"/>
                    </a:cubicBezTo>
                    <a:cubicBezTo>
                      <a:pt x="217" y="39"/>
                      <a:pt x="12" y="20"/>
                      <a:pt x="10" y="20"/>
                    </a:cubicBezTo>
                    <a:cubicBezTo>
                      <a:pt x="4" y="19"/>
                      <a:pt x="0" y="14"/>
                      <a:pt x="1" y="10"/>
                    </a:cubicBezTo>
                    <a:cubicBezTo>
                      <a:pt x="2" y="4"/>
                      <a:pt x="7" y="0"/>
                      <a:pt x="12" y="1"/>
                    </a:cubicBezTo>
                    <a:cubicBezTo>
                      <a:pt x="20" y="2"/>
                      <a:pt x="218" y="21"/>
                      <a:pt x="253" y="26"/>
                    </a:cubicBezTo>
                    <a:cubicBezTo>
                      <a:pt x="288" y="31"/>
                      <a:pt x="682" y="204"/>
                      <a:pt x="728" y="224"/>
                    </a:cubicBezTo>
                    <a:cubicBezTo>
                      <a:pt x="733" y="226"/>
                      <a:pt x="736" y="232"/>
                      <a:pt x="733" y="237"/>
                    </a:cubicBezTo>
                    <a:cubicBezTo>
                      <a:pt x="731" y="240"/>
                      <a:pt x="728" y="242"/>
                      <a:pt x="724" y="242"/>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5" name="Google Shape;625;p36"/>
              <p:cNvSpPr/>
              <p:nvPr/>
            </p:nvSpPr>
            <p:spPr>
              <a:xfrm>
                <a:off x="8245818" y="3091866"/>
                <a:ext cx="190001" cy="221668"/>
              </a:xfrm>
              <a:custGeom>
                <a:avLst/>
                <a:gdLst/>
                <a:ahLst/>
                <a:cxnLst/>
                <a:rect l="l" t="t" r="r" b="b"/>
                <a:pathLst>
                  <a:path w="425" h="495" extrusionOk="0">
                    <a:moveTo>
                      <a:pt x="413" y="494"/>
                    </a:moveTo>
                    <a:lnTo>
                      <a:pt x="413" y="494"/>
                    </a:lnTo>
                    <a:cubicBezTo>
                      <a:pt x="241" y="482"/>
                      <a:pt x="12" y="35"/>
                      <a:pt x="3" y="16"/>
                    </a:cubicBezTo>
                    <a:cubicBezTo>
                      <a:pt x="0" y="12"/>
                      <a:pt x="2" y="6"/>
                      <a:pt x="7" y="3"/>
                    </a:cubicBezTo>
                    <a:cubicBezTo>
                      <a:pt x="12" y="0"/>
                      <a:pt x="18" y="2"/>
                      <a:pt x="21" y="8"/>
                    </a:cubicBezTo>
                    <a:cubicBezTo>
                      <a:pt x="23" y="13"/>
                      <a:pt x="253" y="463"/>
                      <a:pt x="414" y="475"/>
                    </a:cubicBezTo>
                    <a:cubicBezTo>
                      <a:pt x="420" y="475"/>
                      <a:pt x="424" y="479"/>
                      <a:pt x="424" y="485"/>
                    </a:cubicBezTo>
                    <a:cubicBezTo>
                      <a:pt x="423" y="489"/>
                      <a:pt x="419" y="494"/>
                      <a:pt x="413" y="494"/>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6" name="Google Shape;626;p36"/>
              <p:cNvSpPr/>
              <p:nvPr/>
            </p:nvSpPr>
            <p:spPr>
              <a:xfrm>
                <a:off x="8475403" y="2181444"/>
                <a:ext cx="122709" cy="488858"/>
              </a:xfrm>
              <a:custGeom>
                <a:avLst/>
                <a:gdLst/>
                <a:ahLst/>
                <a:cxnLst/>
                <a:rect l="l" t="t" r="r" b="b"/>
                <a:pathLst>
                  <a:path w="275" h="1089" extrusionOk="0">
                    <a:moveTo>
                      <a:pt x="263" y="1088"/>
                    </a:moveTo>
                    <a:cubicBezTo>
                      <a:pt x="261" y="1088"/>
                      <a:pt x="260" y="1087"/>
                      <a:pt x="258" y="1086"/>
                    </a:cubicBezTo>
                    <a:cubicBezTo>
                      <a:pt x="62" y="961"/>
                      <a:pt x="32" y="729"/>
                      <a:pt x="16" y="461"/>
                    </a:cubicBezTo>
                    <a:cubicBezTo>
                      <a:pt x="0" y="216"/>
                      <a:pt x="18" y="12"/>
                      <a:pt x="18" y="10"/>
                    </a:cubicBezTo>
                    <a:cubicBezTo>
                      <a:pt x="19" y="4"/>
                      <a:pt x="24" y="0"/>
                      <a:pt x="29" y="1"/>
                    </a:cubicBezTo>
                    <a:cubicBezTo>
                      <a:pt x="35" y="2"/>
                      <a:pt x="39" y="7"/>
                      <a:pt x="38" y="12"/>
                    </a:cubicBezTo>
                    <a:cubicBezTo>
                      <a:pt x="38" y="13"/>
                      <a:pt x="19" y="216"/>
                      <a:pt x="35" y="460"/>
                    </a:cubicBezTo>
                    <a:cubicBezTo>
                      <a:pt x="51" y="722"/>
                      <a:pt x="80" y="950"/>
                      <a:pt x="268" y="1070"/>
                    </a:cubicBezTo>
                    <a:cubicBezTo>
                      <a:pt x="273" y="1073"/>
                      <a:pt x="274" y="1078"/>
                      <a:pt x="271" y="1083"/>
                    </a:cubicBezTo>
                    <a:cubicBezTo>
                      <a:pt x="270" y="1086"/>
                      <a:pt x="266" y="1088"/>
                      <a:pt x="263" y="1088"/>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7" name="Google Shape;627;p36"/>
              <p:cNvSpPr/>
              <p:nvPr/>
            </p:nvSpPr>
            <p:spPr>
              <a:xfrm>
                <a:off x="8394257" y="2561446"/>
                <a:ext cx="126667" cy="522501"/>
              </a:xfrm>
              <a:custGeom>
                <a:avLst/>
                <a:gdLst/>
                <a:ahLst/>
                <a:cxnLst/>
                <a:rect l="l" t="t" r="r" b="b"/>
                <a:pathLst>
                  <a:path w="283" h="1163" extrusionOk="0">
                    <a:moveTo>
                      <a:pt x="138" y="1162"/>
                    </a:moveTo>
                    <a:cubicBezTo>
                      <a:pt x="134" y="1162"/>
                      <a:pt x="130" y="1160"/>
                      <a:pt x="128" y="1156"/>
                    </a:cubicBezTo>
                    <a:cubicBezTo>
                      <a:pt x="127" y="1154"/>
                      <a:pt x="51" y="957"/>
                      <a:pt x="29" y="719"/>
                    </a:cubicBezTo>
                    <a:cubicBezTo>
                      <a:pt x="0" y="402"/>
                      <a:pt x="81" y="155"/>
                      <a:pt x="264" y="4"/>
                    </a:cubicBezTo>
                    <a:cubicBezTo>
                      <a:pt x="268" y="0"/>
                      <a:pt x="275" y="1"/>
                      <a:pt x="279" y="5"/>
                    </a:cubicBezTo>
                    <a:cubicBezTo>
                      <a:pt x="282" y="9"/>
                      <a:pt x="281" y="15"/>
                      <a:pt x="278" y="19"/>
                    </a:cubicBezTo>
                    <a:cubicBezTo>
                      <a:pt x="54" y="204"/>
                      <a:pt x="30" y="500"/>
                      <a:pt x="50" y="716"/>
                    </a:cubicBezTo>
                    <a:cubicBezTo>
                      <a:pt x="71" y="952"/>
                      <a:pt x="147" y="1146"/>
                      <a:pt x="147" y="1148"/>
                    </a:cubicBezTo>
                    <a:cubicBezTo>
                      <a:pt x="149" y="1153"/>
                      <a:pt x="146" y="1158"/>
                      <a:pt x="141" y="1160"/>
                    </a:cubicBezTo>
                    <a:cubicBezTo>
                      <a:pt x="139" y="1162"/>
                      <a:pt x="138" y="1162"/>
                      <a:pt x="138" y="1162"/>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8" name="Google Shape;628;p36"/>
              <p:cNvSpPr/>
              <p:nvPr/>
            </p:nvSpPr>
            <p:spPr>
              <a:xfrm>
                <a:off x="8038005" y="2050818"/>
                <a:ext cx="1684283" cy="2770858"/>
              </a:xfrm>
              <a:custGeom>
                <a:avLst/>
                <a:gdLst/>
                <a:ahLst/>
                <a:cxnLst/>
                <a:rect l="l" t="t" r="r" b="b"/>
                <a:pathLst>
                  <a:path w="3751" h="6172" extrusionOk="0">
                    <a:moveTo>
                      <a:pt x="0" y="0"/>
                    </a:moveTo>
                    <a:cubicBezTo>
                      <a:pt x="0" y="0"/>
                      <a:pt x="589" y="38"/>
                      <a:pt x="833" y="645"/>
                    </a:cubicBezTo>
                    <a:cubicBezTo>
                      <a:pt x="1078" y="1253"/>
                      <a:pt x="838" y="1443"/>
                      <a:pt x="827" y="1825"/>
                    </a:cubicBezTo>
                    <a:cubicBezTo>
                      <a:pt x="816" y="2207"/>
                      <a:pt x="1018" y="2604"/>
                      <a:pt x="1211" y="2626"/>
                    </a:cubicBezTo>
                    <a:cubicBezTo>
                      <a:pt x="1402" y="2648"/>
                      <a:pt x="1499" y="2481"/>
                      <a:pt x="1499" y="2481"/>
                    </a:cubicBezTo>
                    <a:cubicBezTo>
                      <a:pt x="1499" y="2481"/>
                      <a:pt x="1444" y="2702"/>
                      <a:pt x="1105" y="2817"/>
                    </a:cubicBezTo>
                    <a:cubicBezTo>
                      <a:pt x="1105" y="2817"/>
                      <a:pt x="1643" y="5011"/>
                      <a:pt x="3750" y="5969"/>
                    </a:cubicBezTo>
                    <a:lnTo>
                      <a:pt x="1806" y="6171"/>
                    </a:lnTo>
                    <a:lnTo>
                      <a:pt x="739" y="2718"/>
                    </a:lnTo>
                    <a:cubicBezTo>
                      <a:pt x="739" y="2718"/>
                      <a:pt x="284" y="2281"/>
                      <a:pt x="148" y="1611"/>
                    </a:cubicBezTo>
                    <a:lnTo>
                      <a:pt x="446" y="526"/>
                    </a:lnTo>
                    <a:lnTo>
                      <a:pt x="0" y="0"/>
                    </a:lnTo>
                  </a:path>
                </a:pathLst>
              </a:custGeom>
              <a:solidFill>
                <a:srgbClr val="CD493C"/>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9" name="Google Shape;629;p36"/>
              <p:cNvSpPr/>
              <p:nvPr/>
            </p:nvSpPr>
            <p:spPr>
              <a:xfrm>
                <a:off x="7426439" y="2064672"/>
                <a:ext cx="431459" cy="661045"/>
              </a:xfrm>
              <a:custGeom>
                <a:avLst/>
                <a:gdLst/>
                <a:ahLst/>
                <a:cxnLst/>
                <a:rect l="l" t="t" r="r" b="b"/>
                <a:pathLst>
                  <a:path w="962" h="1474" extrusionOk="0">
                    <a:moveTo>
                      <a:pt x="407" y="1473"/>
                    </a:moveTo>
                    <a:cubicBezTo>
                      <a:pt x="407" y="1473"/>
                      <a:pt x="0" y="1415"/>
                      <a:pt x="118" y="934"/>
                    </a:cubicBezTo>
                    <a:cubicBezTo>
                      <a:pt x="237" y="453"/>
                      <a:pt x="487" y="483"/>
                      <a:pt x="377" y="89"/>
                    </a:cubicBezTo>
                    <a:cubicBezTo>
                      <a:pt x="392" y="72"/>
                      <a:pt x="423" y="41"/>
                      <a:pt x="474" y="22"/>
                    </a:cubicBezTo>
                    <a:cubicBezTo>
                      <a:pt x="532" y="0"/>
                      <a:pt x="583" y="7"/>
                      <a:pt x="605" y="11"/>
                    </a:cubicBezTo>
                    <a:cubicBezTo>
                      <a:pt x="615" y="149"/>
                      <a:pt x="641" y="194"/>
                      <a:pt x="667" y="194"/>
                    </a:cubicBezTo>
                    <a:cubicBezTo>
                      <a:pt x="712" y="197"/>
                      <a:pt x="778" y="124"/>
                      <a:pt x="817" y="181"/>
                    </a:cubicBezTo>
                    <a:cubicBezTo>
                      <a:pt x="855" y="238"/>
                      <a:pt x="920" y="388"/>
                      <a:pt x="941" y="657"/>
                    </a:cubicBezTo>
                    <a:cubicBezTo>
                      <a:pt x="961" y="928"/>
                      <a:pt x="407" y="1473"/>
                      <a:pt x="407" y="147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0" name="Google Shape;630;p36"/>
              <p:cNvSpPr/>
              <p:nvPr/>
            </p:nvSpPr>
            <p:spPr>
              <a:xfrm>
                <a:off x="7426439" y="2468424"/>
                <a:ext cx="286980" cy="255313"/>
              </a:xfrm>
              <a:custGeom>
                <a:avLst/>
                <a:gdLst/>
                <a:ahLst/>
                <a:cxnLst/>
                <a:rect l="l" t="t" r="r" b="b"/>
                <a:pathLst>
                  <a:path w="638" h="571" extrusionOk="0">
                    <a:moveTo>
                      <a:pt x="426" y="152"/>
                    </a:moveTo>
                    <a:cubicBezTo>
                      <a:pt x="262" y="161"/>
                      <a:pt x="173" y="93"/>
                      <a:pt x="126" y="0"/>
                    </a:cubicBezTo>
                    <a:cubicBezTo>
                      <a:pt x="123" y="10"/>
                      <a:pt x="121" y="20"/>
                      <a:pt x="119" y="31"/>
                    </a:cubicBezTo>
                    <a:cubicBezTo>
                      <a:pt x="0" y="512"/>
                      <a:pt x="408" y="570"/>
                      <a:pt x="408" y="570"/>
                    </a:cubicBezTo>
                    <a:cubicBezTo>
                      <a:pt x="408" y="570"/>
                      <a:pt x="488" y="491"/>
                      <a:pt x="587" y="378"/>
                    </a:cubicBezTo>
                    <a:cubicBezTo>
                      <a:pt x="637" y="254"/>
                      <a:pt x="605" y="141"/>
                      <a:pt x="426" y="15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1" name="Google Shape;631;p36"/>
              <p:cNvSpPr/>
              <p:nvPr/>
            </p:nvSpPr>
            <p:spPr>
              <a:xfrm>
                <a:off x="7590712" y="2054776"/>
                <a:ext cx="629378" cy="498754"/>
              </a:xfrm>
              <a:custGeom>
                <a:avLst/>
                <a:gdLst/>
                <a:ahLst/>
                <a:cxnLst/>
                <a:rect l="l" t="t" r="r" b="b"/>
                <a:pathLst>
                  <a:path w="1404" h="1110" extrusionOk="0">
                    <a:moveTo>
                      <a:pt x="137" y="1109"/>
                    </a:moveTo>
                    <a:cubicBezTo>
                      <a:pt x="137" y="1109"/>
                      <a:pt x="0" y="857"/>
                      <a:pt x="135" y="611"/>
                    </a:cubicBezTo>
                    <a:cubicBezTo>
                      <a:pt x="271" y="365"/>
                      <a:pt x="566" y="373"/>
                      <a:pt x="587" y="242"/>
                    </a:cubicBezTo>
                    <a:cubicBezTo>
                      <a:pt x="609" y="112"/>
                      <a:pt x="586" y="61"/>
                      <a:pt x="586" y="61"/>
                    </a:cubicBezTo>
                    <a:cubicBezTo>
                      <a:pt x="598" y="49"/>
                      <a:pt x="630" y="18"/>
                      <a:pt x="682" y="8"/>
                    </a:cubicBezTo>
                    <a:cubicBezTo>
                      <a:pt x="722" y="0"/>
                      <a:pt x="755" y="8"/>
                      <a:pt x="770" y="13"/>
                    </a:cubicBezTo>
                    <a:cubicBezTo>
                      <a:pt x="774" y="149"/>
                      <a:pt x="812" y="256"/>
                      <a:pt x="867" y="257"/>
                    </a:cubicBezTo>
                    <a:cubicBezTo>
                      <a:pt x="998" y="260"/>
                      <a:pt x="964" y="54"/>
                      <a:pt x="964" y="54"/>
                    </a:cubicBezTo>
                    <a:cubicBezTo>
                      <a:pt x="972" y="49"/>
                      <a:pt x="1023" y="17"/>
                      <a:pt x="1083" y="35"/>
                    </a:cubicBezTo>
                    <a:cubicBezTo>
                      <a:pt x="1120" y="47"/>
                      <a:pt x="1141" y="70"/>
                      <a:pt x="1149" y="80"/>
                    </a:cubicBezTo>
                    <a:cubicBezTo>
                      <a:pt x="1142" y="107"/>
                      <a:pt x="1107" y="261"/>
                      <a:pt x="1150" y="281"/>
                    </a:cubicBezTo>
                    <a:cubicBezTo>
                      <a:pt x="1157" y="284"/>
                      <a:pt x="1165" y="284"/>
                      <a:pt x="1176" y="280"/>
                    </a:cubicBezTo>
                    <a:cubicBezTo>
                      <a:pt x="1261" y="248"/>
                      <a:pt x="1255" y="136"/>
                      <a:pt x="1255" y="136"/>
                    </a:cubicBezTo>
                    <a:cubicBezTo>
                      <a:pt x="1269" y="134"/>
                      <a:pt x="1302" y="130"/>
                      <a:pt x="1339" y="143"/>
                    </a:cubicBezTo>
                    <a:cubicBezTo>
                      <a:pt x="1372" y="155"/>
                      <a:pt x="1393" y="175"/>
                      <a:pt x="1403" y="186"/>
                    </a:cubicBezTo>
                    <a:cubicBezTo>
                      <a:pt x="1398" y="322"/>
                      <a:pt x="1391" y="457"/>
                      <a:pt x="1385" y="594"/>
                    </a:cubicBezTo>
                    <a:lnTo>
                      <a:pt x="137" y="1109"/>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2" name="Google Shape;632;p36"/>
              <p:cNvSpPr/>
              <p:nvPr/>
            </p:nvSpPr>
            <p:spPr>
              <a:xfrm>
                <a:off x="7590712" y="2248736"/>
                <a:ext cx="213751" cy="304795"/>
              </a:xfrm>
              <a:custGeom>
                <a:avLst/>
                <a:gdLst/>
                <a:ahLst/>
                <a:cxnLst/>
                <a:rect l="l" t="t" r="r" b="b"/>
                <a:pathLst>
                  <a:path w="478" h="680" extrusionOk="0">
                    <a:moveTo>
                      <a:pt x="390" y="433"/>
                    </a:moveTo>
                    <a:cubicBezTo>
                      <a:pt x="144" y="295"/>
                      <a:pt x="224" y="114"/>
                      <a:pt x="317" y="0"/>
                    </a:cubicBezTo>
                    <a:cubicBezTo>
                      <a:pt x="249" y="41"/>
                      <a:pt x="183" y="95"/>
                      <a:pt x="136" y="181"/>
                    </a:cubicBezTo>
                    <a:cubicBezTo>
                      <a:pt x="0" y="427"/>
                      <a:pt x="138" y="679"/>
                      <a:pt x="138" y="679"/>
                    </a:cubicBezTo>
                    <a:lnTo>
                      <a:pt x="477" y="539"/>
                    </a:lnTo>
                    <a:cubicBezTo>
                      <a:pt x="464" y="496"/>
                      <a:pt x="436" y="459"/>
                      <a:pt x="390" y="43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3" name="Google Shape;633;p36"/>
              <p:cNvSpPr/>
              <p:nvPr/>
            </p:nvSpPr>
            <p:spPr>
              <a:xfrm>
                <a:off x="7382898" y="2199256"/>
                <a:ext cx="1039068" cy="1472517"/>
              </a:xfrm>
              <a:custGeom>
                <a:avLst/>
                <a:gdLst/>
                <a:ahLst/>
                <a:cxnLst/>
                <a:rect l="l" t="t" r="r" b="b"/>
                <a:pathLst>
                  <a:path w="2316" h="3279" extrusionOk="0">
                    <a:moveTo>
                      <a:pt x="2019" y="142"/>
                    </a:moveTo>
                    <a:cubicBezTo>
                      <a:pt x="2019" y="142"/>
                      <a:pt x="1242" y="0"/>
                      <a:pt x="634" y="557"/>
                    </a:cubicBezTo>
                    <a:cubicBezTo>
                      <a:pt x="26" y="1115"/>
                      <a:pt x="0" y="1943"/>
                      <a:pt x="454" y="2366"/>
                    </a:cubicBezTo>
                    <a:cubicBezTo>
                      <a:pt x="909" y="2790"/>
                      <a:pt x="1224" y="3278"/>
                      <a:pt x="1685" y="2798"/>
                    </a:cubicBezTo>
                    <a:cubicBezTo>
                      <a:pt x="2147" y="2318"/>
                      <a:pt x="2315" y="1648"/>
                      <a:pt x="1961" y="1071"/>
                    </a:cubicBezTo>
                    <a:cubicBezTo>
                      <a:pt x="1608" y="494"/>
                      <a:pt x="1947" y="462"/>
                      <a:pt x="1947" y="462"/>
                    </a:cubicBezTo>
                    <a:lnTo>
                      <a:pt x="2019" y="142"/>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4" name="Google Shape;634;p36"/>
              <p:cNvSpPr/>
              <p:nvPr/>
            </p:nvSpPr>
            <p:spPr>
              <a:xfrm>
                <a:off x="8079567" y="2327903"/>
                <a:ext cx="193960" cy="160313"/>
              </a:xfrm>
              <a:custGeom>
                <a:avLst/>
                <a:gdLst/>
                <a:ahLst/>
                <a:cxnLst/>
                <a:rect l="l" t="t" r="r" b="b"/>
                <a:pathLst>
                  <a:path w="434" h="357" extrusionOk="0">
                    <a:moveTo>
                      <a:pt x="394" y="173"/>
                    </a:moveTo>
                    <a:lnTo>
                      <a:pt x="433" y="0"/>
                    </a:lnTo>
                    <a:cubicBezTo>
                      <a:pt x="400" y="8"/>
                      <a:pt x="60" y="104"/>
                      <a:pt x="18" y="279"/>
                    </a:cubicBezTo>
                    <a:cubicBezTo>
                      <a:pt x="0" y="356"/>
                      <a:pt x="116" y="349"/>
                      <a:pt x="252" y="306"/>
                    </a:cubicBezTo>
                    <a:cubicBezTo>
                      <a:pt x="279" y="184"/>
                      <a:pt x="394" y="173"/>
                      <a:pt x="394" y="17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5" name="Google Shape;635;p36"/>
              <p:cNvSpPr/>
              <p:nvPr/>
            </p:nvSpPr>
            <p:spPr>
              <a:xfrm>
                <a:off x="7382898" y="2325923"/>
                <a:ext cx="1019281" cy="1345840"/>
              </a:xfrm>
              <a:custGeom>
                <a:avLst/>
                <a:gdLst/>
                <a:ahLst/>
                <a:cxnLst/>
                <a:rect l="l" t="t" r="r" b="b"/>
                <a:pathLst>
                  <a:path w="2270" h="2997" extrusionOk="0">
                    <a:moveTo>
                      <a:pt x="2070" y="1009"/>
                    </a:moveTo>
                    <a:cubicBezTo>
                      <a:pt x="2148" y="1259"/>
                      <a:pt x="2095" y="1954"/>
                      <a:pt x="1786" y="2217"/>
                    </a:cubicBezTo>
                    <a:cubicBezTo>
                      <a:pt x="1475" y="2480"/>
                      <a:pt x="622" y="2427"/>
                      <a:pt x="348" y="1364"/>
                    </a:cubicBezTo>
                    <a:cubicBezTo>
                      <a:pt x="177" y="698"/>
                      <a:pt x="663" y="246"/>
                      <a:pt x="1050" y="0"/>
                    </a:cubicBezTo>
                    <a:cubicBezTo>
                      <a:pt x="910" y="64"/>
                      <a:pt x="768" y="153"/>
                      <a:pt x="634" y="275"/>
                    </a:cubicBezTo>
                    <a:cubicBezTo>
                      <a:pt x="26" y="833"/>
                      <a:pt x="0" y="1661"/>
                      <a:pt x="454" y="2084"/>
                    </a:cubicBezTo>
                    <a:cubicBezTo>
                      <a:pt x="909" y="2508"/>
                      <a:pt x="1224" y="2996"/>
                      <a:pt x="1685" y="2516"/>
                    </a:cubicBezTo>
                    <a:cubicBezTo>
                      <a:pt x="2090" y="2096"/>
                      <a:pt x="2269" y="1530"/>
                      <a:pt x="2070" y="100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6" name="Google Shape;636;p36"/>
              <p:cNvSpPr/>
              <p:nvPr/>
            </p:nvSpPr>
            <p:spPr>
              <a:xfrm>
                <a:off x="8004359" y="2375403"/>
                <a:ext cx="391879" cy="330521"/>
              </a:xfrm>
              <a:custGeom>
                <a:avLst/>
                <a:gdLst/>
                <a:ahLst/>
                <a:cxnLst/>
                <a:rect l="l" t="t" r="r" b="b"/>
                <a:pathLst>
                  <a:path w="873" h="738" extrusionOk="0">
                    <a:moveTo>
                      <a:pt x="872" y="104"/>
                    </a:moveTo>
                    <a:cubicBezTo>
                      <a:pt x="872" y="104"/>
                      <a:pt x="623" y="0"/>
                      <a:pt x="311" y="104"/>
                    </a:cubicBezTo>
                    <a:cubicBezTo>
                      <a:pt x="0" y="207"/>
                      <a:pt x="91" y="569"/>
                      <a:pt x="192" y="653"/>
                    </a:cubicBezTo>
                    <a:cubicBezTo>
                      <a:pt x="293" y="737"/>
                      <a:pt x="521" y="723"/>
                      <a:pt x="643" y="622"/>
                    </a:cubicBezTo>
                    <a:cubicBezTo>
                      <a:pt x="765" y="521"/>
                      <a:pt x="800" y="575"/>
                      <a:pt x="800" y="575"/>
                    </a:cubicBezTo>
                    <a:lnTo>
                      <a:pt x="839" y="408"/>
                    </a:lnTo>
                    <a:cubicBezTo>
                      <a:pt x="839" y="408"/>
                      <a:pt x="739" y="454"/>
                      <a:pt x="737" y="368"/>
                    </a:cubicBezTo>
                    <a:cubicBezTo>
                      <a:pt x="735" y="283"/>
                      <a:pt x="812" y="366"/>
                      <a:pt x="812" y="366"/>
                    </a:cubicBezTo>
                    <a:lnTo>
                      <a:pt x="872" y="104"/>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7" name="Google Shape;637;p36"/>
              <p:cNvSpPr/>
              <p:nvPr/>
            </p:nvSpPr>
            <p:spPr>
              <a:xfrm>
                <a:off x="8051859" y="2581238"/>
                <a:ext cx="320626" cy="124687"/>
              </a:xfrm>
              <a:custGeom>
                <a:avLst/>
                <a:gdLst/>
                <a:ahLst/>
                <a:cxnLst/>
                <a:rect l="l" t="t" r="r" b="b"/>
                <a:pathLst>
                  <a:path w="715" h="279" extrusionOk="0">
                    <a:moveTo>
                      <a:pt x="697" y="18"/>
                    </a:moveTo>
                    <a:cubicBezTo>
                      <a:pt x="547" y="0"/>
                      <a:pt x="471" y="134"/>
                      <a:pt x="199" y="138"/>
                    </a:cubicBezTo>
                    <a:cubicBezTo>
                      <a:pt x="100" y="139"/>
                      <a:pt x="38" y="93"/>
                      <a:pt x="0" y="34"/>
                    </a:cubicBezTo>
                    <a:cubicBezTo>
                      <a:pt x="17" y="106"/>
                      <a:pt x="50" y="166"/>
                      <a:pt x="84" y="194"/>
                    </a:cubicBezTo>
                    <a:cubicBezTo>
                      <a:pt x="185" y="278"/>
                      <a:pt x="413" y="264"/>
                      <a:pt x="535" y="163"/>
                    </a:cubicBezTo>
                    <a:cubicBezTo>
                      <a:pt x="657" y="62"/>
                      <a:pt x="692" y="116"/>
                      <a:pt x="692" y="116"/>
                    </a:cubicBezTo>
                    <a:lnTo>
                      <a:pt x="714" y="21"/>
                    </a:lnTo>
                    <a:cubicBezTo>
                      <a:pt x="708" y="20"/>
                      <a:pt x="702" y="18"/>
                      <a:pt x="697" y="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8" name="Google Shape;638;p36"/>
              <p:cNvSpPr/>
              <p:nvPr/>
            </p:nvSpPr>
            <p:spPr>
              <a:xfrm>
                <a:off x="8041964" y="2403112"/>
                <a:ext cx="217709" cy="140522"/>
              </a:xfrm>
              <a:custGeom>
                <a:avLst/>
                <a:gdLst/>
                <a:ahLst/>
                <a:cxnLst/>
                <a:rect l="l" t="t" r="r" b="b"/>
                <a:pathLst>
                  <a:path w="486" h="312" extrusionOk="0">
                    <a:moveTo>
                      <a:pt x="16" y="311"/>
                    </a:moveTo>
                    <a:cubicBezTo>
                      <a:pt x="13" y="311"/>
                      <a:pt x="10" y="308"/>
                      <a:pt x="9" y="305"/>
                    </a:cubicBezTo>
                    <a:cubicBezTo>
                      <a:pt x="9" y="302"/>
                      <a:pt x="0" y="215"/>
                      <a:pt x="73" y="133"/>
                    </a:cubicBezTo>
                    <a:cubicBezTo>
                      <a:pt x="150" y="46"/>
                      <a:pt x="286" y="1"/>
                      <a:pt x="479" y="0"/>
                    </a:cubicBezTo>
                    <a:lnTo>
                      <a:pt x="479" y="0"/>
                    </a:lnTo>
                    <a:cubicBezTo>
                      <a:pt x="482" y="0"/>
                      <a:pt x="485" y="2"/>
                      <a:pt x="485" y="6"/>
                    </a:cubicBezTo>
                    <a:cubicBezTo>
                      <a:pt x="485" y="10"/>
                      <a:pt x="482" y="13"/>
                      <a:pt x="479" y="13"/>
                    </a:cubicBezTo>
                    <a:cubicBezTo>
                      <a:pt x="291" y="15"/>
                      <a:pt x="158" y="58"/>
                      <a:pt x="82" y="141"/>
                    </a:cubicBezTo>
                    <a:cubicBezTo>
                      <a:pt x="14" y="219"/>
                      <a:pt x="21" y="302"/>
                      <a:pt x="21" y="303"/>
                    </a:cubicBezTo>
                    <a:cubicBezTo>
                      <a:pt x="22" y="308"/>
                      <a:pt x="19" y="311"/>
                      <a:pt x="16" y="31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9" name="Google Shape;639;p36"/>
              <p:cNvSpPr/>
              <p:nvPr/>
            </p:nvSpPr>
            <p:spPr>
              <a:xfrm>
                <a:off x="8229985" y="2258631"/>
                <a:ext cx="89062" cy="140521"/>
              </a:xfrm>
              <a:custGeom>
                <a:avLst/>
                <a:gdLst/>
                <a:ahLst/>
                <a:cxnLst/>
                <a:rect l="l" t="t" r="r" b="b"/>
                <a:pathLst>
                  <a:path w="198" h="315" extrusionOk="0">
                    <a:moveTo>
                      <a:pt x="178" y="175"/>
                    </a:moveTo>
                    <a:cubicBezTo>
                      <a:pt x="159" y="257"/>
                      <a:pt x="108" y="314"/>
                      <a:pt x="64" y="305"/>
                    </a:cubicBezTo>
                    <a:cubicBezTo>
                      <a:pt x="20" y="294"/>
                      <a:pt x="0" y="220"/>
                      <a:pt x="19" y="139"/>
                    </a:cubicBezTo>
                    <a:cubicBezTo>
                      <a:pt x="39" y="57"/>
                      <a:pt x="89" y="0"/>
                      <a:pt x="133" y="9"/>
                    </a:cubicBezTo>
                    <a:cubicBezTo>
                      <a:pt x="178" y="19"/>
                      <a:pt x="197" y="93"/>
                      <a:pt x="178" y="17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0" name="Google Shape;640;p36"/>
              <p:cNvSpPr/>
              <p:nvPr/>
            </p:nvSpPr>
            <p:spPr>
              <a:xfrm>
                <a:off x="8255715" y="2258631"/>
                <a:ext cx="63334" cy="136563"/>
              </a:xfrm>
              <a:custGeom>
                <a:avLst/>
                <a:gdLst/>
                <a:ahLst/>
                <a:cxnLst/>
                <a:rect l="l" t="t" r="r" b="b"/>
                <a:pathLst>
                  <a:path w="140" h="303" extrusionOk="0">
                    <a:moveTo>
                      <a:pt x="76" y="6"/>
                    </a:moveTo>
                    <a:cubicBezTo>
                      <a:pt x="50" y="0"/>
                      <a:pt x="22" y="18"/>
                      <a:pt x="0" y="50"/>
                    </a:cubicBezTo>
                    <a:cubicBezTo>
                      <a:pt x="4" y="50"/>
                      <a:pt x="8" y="50"/>
                      <a:pt x="13" y="51"/>
                    </a:cubicBezTo>
                    <a:cubicBezTo>
                      <a:pt x="57" y="61"/>
                      <a:pt x="77" y="136"/>
                      <a:pt x="58" y="217"/>
                    </a:cubicBezTo>
                    <a:cubicBezTo>
                      <a:pt x="50" y="250"/>
                      <a:pt x="37" y="280"/>
                      <a:pt x="21" y="302"/>
                    </a:cubicBezTo>
                    <a:cubicBezTo>
                      <a:pt x="61" y="300"/>
                      <a:pt x="103" y="245"/>
                      <a:pt x="121" y="172"/>
                    </a:cubicBezTo>
                    <a:cubicBezTo>
                      <a:pt x="139" y="90"/>
                      <a:pt x="120" y="16"/>
                      <a:pt x="76" y="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1" name="Google Shape;641;p36"/>
              <p:cNvSpPr/>
              <p:nvPr/>
            </p:nvSpPr>
            <p:spPr>
              <a:xfrm>
                <a:off x="8346757" y="2418945"/>
                <a:ext cx="71250" cy="124687"/>
              </a:xfrm>
              <a:custGeom>
                <a:avLst/>
                <a:gdLst/>
                <a:ahLst/>
                <a:cxnLst/>
                <a:rect l="l" t="t" r="r" b="b"/>
                <a:pathLst>
                  <a:path w="160" h="279" extrusionOk="0">
                    <a:moveTo>
                      <a:pt x="142" y="153"/>
                    </a:moveTo>
                    <a:cubicBezTo>
                      <a:pt x="124" y="226"/>
                      <a:pt x="82" y="278"/>
                      <a:pt x="48" y="270"/>
                    </a:cubicBezTo>
                    <a:cubicBezTo>
                      <a:pt x="14" y="263"/>
                      <a:pt x="0" y="197"/>
                      <a:pt x="17" y="125"/>
                    </a:cubicBezTo>
                    <a:cubicBezTo>
                      <a:pt x="34" y="52"/>
                      <a:pt x="76" y="0"/>
                      <a:pt x="110" y="7"/>
                    </a:cubicBezTo>
                    <a:cubicBezTo>
                      <a:pt x="144" y="15"/>
                      <a:pt x="159" y="80"/>
                      <a:pt x="142" y="15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2" name="Google Shape;642;p36"/>
              <p:cNvSpPr/>
              <p:nvPr/>
            </p:nvSpPr>
            <p:spPr>
              <a:xfrm>
                <a:off x="8358632" y="2420924"/>
                <a:ext cx="59375" cy="122709"/>
              </a:xfrm>
              <a:custGeom>
                <a:avLst/>
                <a:gdLst/>
                <a:ahLst/>
                <a:cxnLst/>
                <a:rect l="l" t="t" r="r" b="b"/>
                <a:pathLst>
                  <a:path w="134" h="273" extrusionOk="0">
                    <a:moveTo>
                      <a:pt x="83" y="2"/>
                    </a:moveTo>
                    <a:cubicBezTo>
                      <a:pt x="72" y="0"/>
                      <a:pt x="59" y="4"/>
                      <a:pt x="47" y="13"/>
                    </a:cubicBezTo>
                    <a:cubicBezTo>
                      <a:pt x="65" y="38"/>
                      <a:pt x="70" y="88"/>
                      <a:pt x="57" y="143"/>
                    </a:cubicBezTo>
                    <a:cubicBezTo>
                      <a:pt x="46" y="192"/>
                      <a:pt x="24" y="231"/>
                      <a:pt x="0" y="249"/>
                    </a:cubicBezTo>
                    <a:cubicBezTo>
                      <a:pt x="6" y="257"/>
                      <a:pt x="14" y="263"/>
                      <a:pt x="22" y="264"/>
                    </a:cubicBezTo>
                    <a:cubicBezTo>
                      <a:pt x="56" y="272"/>
                      <a:pt x="98" y="221"/>
                      <a:pt x="116" y="147"/>
                    </a:cubicBezTo>
                    <a:cubicBezTo>
                      <a:pt x="133" y="76"/>
                      <a:pt x="118" y="11"/>
                      <a:pt x="83" y="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3" name="Google Shape;643;p36"/>
              <p:cNvSpPr/>
              <p:nvPr/>
            </p:nvSpPr>
            <p:spPr>
              <a:xfrm>
                <a:off x="8348735" y="2557488"/>
                <a:ext cx="45520" cy="79167"/>
              </a:xfrm>
              <a:custGeom>
                <a:avLst/>
                <a:gdLst/>
                <a:ahLst/>
                <a:cxnLst/>
                <a:rect l="l" t="t" r="r" b="b"/>
                <a:pathLst>
                  <a:path w="103" h="177" extrusionOk="0">
                    <a:moveTo>
                      <a:pt x="91" y="97"/>
                    </a:moveTo>
                    <a:cubicBezTo>
                      <a:pt x="80" y="142"/>
                      <a:pt x="54" y="176"/>
                      <a:pt x="32" y="171"/>
                    </a:cubicBezTo>
                    <a:cubicBezTo>
                      <a:pt x="10" y="166"/>
                      <a:pt x="0" y="124"/>
                      <a:pt x="12" y="79"/>
                    </a:cubicBezTo>
                    <a:cubicBezTo>
                      <a:pt x="22" y="33"/>
                      <a:pt x="49" y="0"/>
                      <a:pt x="71" y="4"/>
                    </a:cubicBezTo>
                    <a:cubicBezTo>
                      <a:pt x="93" y="9"/>
                      <a:pt x="102" y="51"/>
                      <a:pt x="91" y="97"/>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4" name="Google Shape;644;p36"/>
              <p:cNvSpPr/>
              <p:nvPr/>
            </p:nvSpPr>
            <p:spPr>
              <a:xfrm>
                <a:off x="8352694" y="2557488"/>
                <a:ext cx="41562" cy="79167"/>
              </a:xfrm>
              <a:custGeom>
                <a:avLst/>
                <a:gdLst/>
                <a:ahLst/>
                <a:cxnLst/>
                <a:rect l="l" t="t" r="r" b="b"/>
                <a:pathLst>
                  <a:path w="92" h="175" extrusionOk="0">
                    <a:moveTo>
                      <a:pt x="60" y="1"/>
                    </a:moveTo>
                    <a:cubicBezTo>
                      <a:pt x="58" y="0"/>
                      <a:pt x="55" y="1"/>
                      <a:pt x="53" y="1"/>
                    </a:cubicBezTo>
                    <a:cubicBezTo>
                      <a:pt x="58" y="18"/>
                      <a:pt x="58" y="42"/>
                      <a:pt x="52" y="67"/>
                    </a:cubicBezTo>
                    <a:cubicBezTo>
                      <a:pt x="43" y="108"/>
                      <a:pt x="20" y="139"/>
                      <a:pt x="0" y="141"/>
                    </a:cubicBezTo>
                    <a:cubicBezTo>
                      <a:pt x="4" y="156"/>
                      <a:pt x="11" y="166"/>
                      <a:pt x="21" y="169"/>
                    </a:cubicBezTo>
                    <a:cubicBezTo>
                      <a:pt x="43" y="174"/>
                      <a:pt x="69" y="141"/>
                      <a:pt x="80" y="95"/>
                    </a:cubicBezTo>
                    <a:cubicBezTo>
                      <a:pt x="91" y="48"/>
                      <a:pt x="82" y="6"/>
                      <a:pt x="60" y="1"/>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5" name="Google Shape;645;p36"/>
              <p:cNvSpPr/>
              <p:nvPr/>
            </p:nvSpPr>
            <p:spPr>
              <a:xfrm>
                <a:off x="7547170" y="2545613"/>
                <a:ext cx="356251" cy="777816"/>
              </a:xfrm>
              <a:custGeom>
                <a:avLst/>
                <a:gdLst/>
                <a:ahLst/>
                <a:cxnLst/>
                <a:rect l="l" t="t" r="r" b="b"/>
                <a:pathLst>
                  <a:path w="792" h="1734" extrusionOk="0">
                    <a:moveTo>
                      <a:pt x="784" y="1733"/>
                    </a:moveTo>
                    <a:cubicBezTo>
                      <a:pt x="780" y="1733"/>
                      <a:pt x="778" y="1731"/>
                      <a:pt x="777" y="1728"/>
                    </a:cubicBezTo>
                    <a:cubicBezTo>
                      <a:pt x="768" y="1561"/>
                      <a:pt x="656" y="1458"/>
                      <a:pt x="525" y="1338"/>
                    </a:cubicBezTo>
                    <a:cubicBezTo>
                      <a:pt x="403" y="1227"/>
                      <a:pt x="266" y="1101"/>
                      <a:pt x="174" y="893"/>
                    </a:cubicBezTo>
                    <a:cubicBezTo>
                      <a:pt x="95" y="715"/>
                      <a:pt x="122" y="504"/>
                      <a:pt x="253" y="284"/>
                    </a:cubicBezTo>
                    <a:cubicBezTo>
                      <a:pt x="351" y="118"/>
                      <a:pt x="474" y="3"/>
                      <a:pt x="475" y="3"/>
                    </a:cubicBezTo>
                    <a:cubicBezTo>
                      <a:pt x="477" y="0"/>
                      <a:pt x="481" y="1"/>
                      <a:pt x="483" y="3"/>
                    </a:cubicBezTo>
                    <a:cubicBezTo>
                      <a:pt x="486" y="5"/>
                      <a:pt x="485" y="9"/>
                      <a:pt x="483" y="11"/>
                    </a:cubicBezTo>
                    <a:cubicBezTo>
                      <a:pt x="478" y="16"/>
                      <a:pt x="0" y="465"/>
                      <a:pt x="187" y="887"/>
                    </a:cubicBezTo>
                    <a:cubicBezTo>
                      <a:pt x="277" y="1091"/>
                      <a:pt x="415" y="1217"/>
                      <a:pt x="535" y="1328"/>
                    </a:cubicBezTo>
                    <a:cubicBezTo>
                      <a:pt x="667" y="1449"/>
                      <a:pt x="781" y="1553"/>
                      <a:pt x="791" y="1726"/>
                    </a:cubicBezTo>
                    <a:cubicBezTo>
                      <a:pt x="791" y="1731"/>
                      <a:pt x="788" y="1733"/>
                      <a:pt x="784" y="173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6" name="Google Shape;646;p36"/>
              <p:cNvSpPr/>
              <p:nvPr/>
            </p:nvSpPr>
            <p:spPr>
              <a:xfrm>
                <a:off x="7632274" y="2692072"/>
                <a:ext cx="108854" cy="352292"/>
              </a:xfrm>
              <a:custGeom>
                <a:avLst/>
                <a:gdLst/>
                <a:ahLst/>
                <a:cxnLst/>
                <a:rect l="l" t="t" r="r" b="b"/>
                <a:pathLst>
                  <a:path w="243" h="785" extrusionOk="0">
                    <a:moveTo>
                      <a:pt x="119" y="784"/>
                    </a:moveTo>
                    <a:cubicBezTo>
                      <a:pt x="117" y="784"/>
                      <a:pt x="114" y="783"/>
                      <a:pt x="113" y="781"/>
                    </a:cubicBezTo>
                    <a:cubicBezTo>
                      <a:pt x="60" y="672"/>
                      <a:pt x="63" y="509"/>
                      <a:pt x="123" y="294"/>
                    </a:cubicBezTo>
                    <a:cubicBezTo>
                      <a:pt x="167" y="135"/>
                      <a:pt x="228" y="5"/>
                      <a:pt x="228" y="4"/>
                    </a:cubicBezTo>
                    <a:cubicBezTo>
                      <a:pt x="230" y="1"/>
                      <a:pt x="234" y="0"/>
                      <a:pt x="237" y="1"/>
                    </a:cubicBezTo>
                    <a:cubicBezTo>
                      <a:pt x="240" y="3"/>
                      <a:pt x="242" y="7"/>
                      <a:pt x="240" y="10"/>
                    </a:cubicBezTo>
                    <a:cubicBezTo>
                      <a:pt x="237" y="15"/>
                      <a:pt x="0" y="523"/>
                      <a:pt x="125" y="775"/>
                    </a:cubicBezTo>
                    <a:cubicBezTo>
                      <a:pt x="126" y="778"/>
                      <a:pt x="125" y="782"/>
                      <a:pt x="122" y="783"/>
                    </a:cubicBezTo>
                    <a:cubicBezTo>
                      <a:pt x="121" y="783"/>
                      <a:pt x="120" y="784"/>
                      <a:pt x="119" y="78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7" name="Google Shape;647;p36"/>
              <p:cNvSpPr/>
              <p:nvPr/>
            </p:nvSpPr>
            <p:spPr>
              <a:xfrm>
                <a:off x="7533315" y="2705925"/>
                <a:ext cx="96978" cy="243438"/>
              </a:xfrm>
              <a:custGeom>
                <a:avLst/>
                <a:gdLst/>
                <a:ahLst/>
                <a:cxnLst/>
                <a:rect l="l" t="t" r="r" b="b"/>
                <a:pathLst>
                  <a:path w="218" h="541" extrusionOk="0">
                    <a:moveTo>
                      <a:pt x="209" y="540"/>
                    </a:moveTo>
                    <a:cubicBezTo>
                      <a:pt x="208" y="540"/>
                      <a:pt x="206" y="540"/>
                      <a:pt x="205" y="539"/>
                    </a:cubicBezTo>
                    <a:cubicBezTo>
                      <a:pt x="102" y="470"/>
                      <a:pt x="52" y="329"/>
                      <a:pt x="28" y="222"/>
                    </a:cubicBezTo>
                    <a:cubicBezTo>
                      <a:pt x="2" y="108"/>
                      <a:pt x="0" y="8"/>
                      <a:pt x="0" y="7"/>
                    </a:cubicBezTo>
                    <a:cubicBezTo>
                      <a:pt x="0" y="3"/>
                      <a:pt x="2" y="0"/>
                      <a:pt x="6" y="0"/>
                    </a:cubicBezTo>
                    <a:lnTo>
                      <a:pt x="6" y="0"/>
                    </a:lnTo>
                    <a:cubicBezTo>
                      <a:pt x="10" y="0"/>
                      <a:pt x="13" y="4"/>
                      <a:pt x="13" y="7"/>
                    </a:cubicBezTo>
                    <a:cubicBezTo>
                      <a:pt x="13" y="11"/>
                      <a:pt x="23" y="399"/>
                      <a:pt x="213" y="529"/>
                    </a:cubicBezTo>
                    <a:cubicBezTo>
                      <a:pt x="216" y="530"/>
                      <a:pt x="217" y="534"/>
                      <a:pt x="215" y="537"/>
                    </a:cubicBezTo>
                    <a:cubicBezTo>
                      <a:pt x="214" y="539"/>
                      <a:pt x="212" y="540"/>
                      <a:pt x="209" y="5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8" name="Google Shape;648;p36"/>
              <p:cNvSpPr/>
              <p:nvPr/>
            </p:nvSpPr>
            <p:spPr>
              <a:xfrm>
                <a:off x="8091442" y="2820718"/>
                <a:ext cx="118751" cy="471043"/>
              </a:xfrm>
              <a:custGeom>
                <a:avLst/>
                <a:gdLst/>
                <a:ahLst/>
                <a:cxnLst/>
                <a:rect l="l" t="t" r="r" b="b"/>
                <a:pathLst>
                  <a:path w="265" h="1050" extrusionOk="0">
                    <a:moveTo>
                      <a:pt x="7" y="1049"/>
                    </a:moveTo>
                    <a:cubicBezTo>
                      <a:pt x="6" y="1049"/>
                      <a:pt x="5" y="1049"/>
                      <a:pt x="4" y="1048"/>
                    </a:cubicBezTo>
                    <a:cubicBezTo>
                      <a:pt x="1" y="1046"/>
                      <a:pt x="0" y="1042"/>
                      <a:pt x="2" y="1039"/>
                    </a:cubicBezTo>
                    <a:cubicBezTo>
                      <a:pt x="249" y="618"/>
                      <a:pt x="136" y="14"/>
                      <a:pt x="135" y="9"/>
                    </a:cubicBezTo>
                    <a:cubicBezTo>
                      <a:pt x="134" y="5"/>
                      <a:pt x="137" y="2"/>
                      <a:pt x="140" y="1"/>
                    </a:cubicBezTo>
                    <a:cubicBezTo>
                      <a:pt x="144" y="0"/>
                      <a:pt x="147" y="3"/>
                      <a:pt x="147" y="6"/>
                    </a:cubicBezTo>
                    <a:cubicBezTo>
                      <a:pt x="148" y="12"/>
                      <a:pt x="264" y="620"/>
                      <a:pt x="13" y="1045"/>
                    </a:cubicBezTo>
                    <a:cubicBezTo>
                      <a:pt x="11" y="1048"/>
                      <a:pt x="9" y="1049"/>
                      <a:pt x="7" y="104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9" name="Google Shape;649;p36"/>
              <p:cNvSpPr/>
              <p:nvPr/>
            </p:nvSpPr>
            <p:spPr>
              <a:xfrm>
                <a:off x="8156756" y="2862281"/>
                <a:ext cx="91042" cy="227605"/>
              </a:xfrm>
              <a:custGeom>
                <a:avLst/>
                <a:gdLst/>
                <a:ahLst/>
                <a:cxnLst/>
                <a:rect l="l" t="t" r="r" b="b"/>
                <a:pathLst>
                  <a:path w="201" h="507" extrusionOk="0">
                    <a:moveTo>
                      <a:pt x="7" y="506"/>
                    </a:moveTo>
                    <a:cubicBezTo>
                      <a:pt x="6" y="506"/>
                      <a:pt x="4" y="506"/>
                      <a:pt x="3" y="505"/>
                    </a:cubicBezTo>
                    <a:cubicBezTo>
                      <a:pt x="1" y="504"/>
                      <a:pt x="0" y="500"/>
                      <a:pt x="2" y="497"/>
                    </a:cubicBezTo>
                    <a:cubicBezTo>
                      <a:pt x="108" y="336"/>
                      <a:pt x="186" y="9"/>
                      <a:pt x="186" y="5"/>
                    </a:cubicBezTo>
                    <a:cubicBezTo>
                      <a:pt x="187" y="2"/>
                      <a:pt x="190" y="0"/>
                      <a:pt x="194" y="1"/>
                    </a:cubicBezTo>
                    <a:cubicBezTo>
                      <a:pt x="198" y="2"/>
                      <a:pt x="200" y="4"/>
                      <a:pt x="199" y="8"/>
                    </a:cubicBezTo>
                    <a:cubicBezTo>
                      <a:pt x="198" y="11"/>
                      <a:pt x="120" y="341"/>
                      <a:pt x="12" y="504"/>
                    </a:cubicBezTo>
                    <a:cubicBezTo>
                      <a:pt x="11" y="505"/>
                      <a:pt x="9" y="506"/>
                      <a:pt x="7" y="50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0" name="Google Shape;650;p36"/>
              <p:cNvSpPr/>
              <p:nvPr/>
            </p:nvSpPr>
            <p:spPr>
              <a:xfrm>
                <a:off x="8069672" y="2931552"/>
                <a:ext cx="65312" cy="281043"/>
              </a:xfrm>
              <a:custGeom>
                <a:avLst/>
                <a:gdLst/>
                <a:ahLst/>
                <a:cxnLst/>
                <a:rect l="l" t="t" r="r" b="b"/>
                <a:pathLst>
                  <a:path w="147" h="627" extrusionOk="0">
                    <a:moveTo>
                      <a:pt x="138" y="626"/>
                    </a:moveTo>
                    <a:cubicBezTo>
                      <a:pt x="137" y="626"/>
                      <a:pt x="135" y="625"/>
                      <a:pt x="134" y="624"/>
                    </a:cubicBezTo>
                    <a:cubicBezTo>
                      <a:pt x="23" y="509"/>
                      <a:pt x="0" y="11"/>
                      <a:pt x="0" y="7"/>
                    </a:cubicBezTo>
                    <a:cubicBezTo>
                      <a:pt x="0" y="3"/>
                      <a:pt x="3" y="0"/>
                      <a:pt x="7" y="0"/>
                    </a:cubicBezTo>
                    <a:cubicBezTo>
                      <a:pt x="11" y="0"/>
                      <a:pt x="14" y="3"/>
                      <a:pt x="14" y="7"/>
                    </a:cubicBezTo>
                    <a:cubicBezTo>
                      <a:pt x="14" y="12"/>
                      <a:pt x="36" y="504"/>
                      <a:pt x="143" y="614"/>
                    </a:cubicBezTo>
                    <a:cubicBezTo>
                      <a:pt x="146" y="617"/>
                      <a:pt x="145" y="621"/>
                      <a:pt x="143" y="623"/>
                    </a:cubicBezTo>
                    <a:cubicBezTo>
                      <a:pt x="142" y="625"/>
                      <a:pt x="140" y="626"/>
                      <a:pt x="138" y="62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1" name="Google Shape;651;p36"/>
              <p:cNvSpPr/>
              <p:nvPr/>
            </p:nvSpPr>
            <p:spPr>
              <a:xfrm>
                <a:off x="7656024" y="2124047"/>
                <a:ext cx="217709" cy="203856"/>
              </a:xfrm>
              <a:custGeom>
                <a:avLst/>
                <a:gdLst/>
                <a:ahLst/>
                <a:cxnLst/>
                <a:rect l="l" t="t" r="r" b="b"/>
                <a:pathLst>
                  <a:path w="486" h="456" extrusionOk="0">
                    <a:moveTo>
                      <a:pt x="8" y="455"/>
                    </a:moveTo>
                    <a:cubicBezTo>
                      <a:pt x="7" y="455"/>
                      <a:pt x="6" y="455"/>
                      <a:pt x="5" y="454"/>
                    </a:cubicBezTo>
                    <a:cubicBezTo>
                      <a:pt x="2" y="452"/>
                      <a:pt x="0" y="448"/>
                      <a:pt x="2" y="445"/>
                    </a:cubicBezTo>
                    <a:cubicBezTo>
                      <a:pt x="64" y="316"/>
                      <a:pt x="206" y="246"/>
                      <a:pt x="330" y="185"/>
                    </a:cubicBezTo>
                    <a:lnTo>
                      <a:pt x="347" y="177"/>
                    </a:lnTo>
                    <a:cubicBezTo>
                      <a:pt x="471" y="116"/>
                      <a:pt x="447" y="10"/>
                      <a:pt x="447" y="9"/>
                    </a:cubicBezTo>
                    <a:cubicBezTo>
                      <a:pt x="446" y="5"/>
                      <a:pt x="448" y="2"/>
                      <a:pt x="452" y="1"/>
                    </a:cubicBezTo>
                    <a:cubicBezTo>
                      <a:pt x="456" y="0"/>
                      <a:pt x="458" y="2"/>
                      <a:pt x="459" y="6"/>
                    </a:cubicBezTo>
                    <a:cubicBezTo>
                      <a:pt x="459" y="7"/>
                      <a:pt x="485" y="123"/>
                      <a:pt x="353" y="188"/>
                    </a:cubicBezTo>
                    <a:lnTo>
                      <a:pt x="335" y="197"/>
                    </a:lnTo>
                    <a:cubicBezTo>
                      <a:pt x="213" y="257"/>
                      <a:pt x="73" y="324"/>
                      <a:pt x="13" y="450"/>
                    </a:cubicBezTo>
                    <a:cubicBezTo>
                      <a:pt x="13" y="454"/>
                      <a:pt x="11" y="455"/>
                      <a:pt x="8" y="45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2" name="Google Shape;652;p36"/>
              <p:cNvSpPr/>
              <p:nvPr/>
            </p:nvSpPr>
            <p:spPr>
              <a:xfrm>
                <a:off x="7782691" y="2226964"/>
                <a:ext cx="435418" cy="148438"/>
              </a:xfrm>
              <a:custGeom>
                <a:avLst/>
                <a:gdLst/>
                <a:ahLst/>
                <a:cxnLst/>
                <a:rect l="l" t="t" r="r" b="b"/>
                <a:pathLst>
                  <a:path w="971" h="330" extrusionOk="0">
                    <a:moveTo>
                      <a:pt x="8" y="329"/>
                    </a:moveTo>
                    <a:cubicBezTo>
                      <a:pt x="6" y="329"/>
                      <a:pt x="4" y="328"/>
                      <a:pt x="3" y="327"/>
                    </a:cubicBezTo>
                    <a:cubicBezTo>
                      <a:pt x="0" y="324"/>
                      <a:pt x="1" y="320"/>
                      <a:pt x="3" y="318"/>
                    </a:cubicBezTo>
                    <a:cubicBezTo>
                      <a:pt x="7" y="315"/>
                      <a:pt x="351" y="0"/>
                      <a:pt x="964" y="58"/>
                    </a:cubicBezTo>
                    <a:cubicBezTo>
                      <a:pt x="968" y="58"/>
                      <a:pt x="970" y="62"/>
                      <a:pt x="970" y="65"/>
                    </a:cubicBezTo>
                    <a:cubicBezTo>
                      <a:pt x="970" y="69"/>
                      <a:pt x="966" y="71"/>
                      <a:pt x="963" y="71"/>
                    </a:cubicBezTo>
                    <a:cubicBezTo>
                      <a:pt x="646" y="40"/>
                      <a:pt x="404" y="113"/>
                      <a:pt x="257" y="177"/>
                    </a:cubicBezTo>
                    <a:cubicBezTo>
                      <a:pt x="98" y="248"/>
                      <a:pt x="12" y="327"/>
                      <a:pt x="11" y="328"/>
                    </a:cubicBezTo>
                    <a:cubicBezTo>
                      <a:pt x="11" y="328"/>
                      <a:pt x="10" y="329"/>
                      <a:pt x="8" y="32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3" name="Google Shape;653;p36"/>
              <p:cNvSpPr/>
              <p:nvPr/>
            </p:nvSpPr>
            <p:spPr>
              <a:xfrm>
                <a:off x="7596649" y="2060713"/>
                <a:ext cx="102917" cy="53437"/>
              </a:xfrm>
              <a:custGeom>
                <a:avLst/>
                <a:gdLst/>
                <a:ahLst/>
                <a:cxnLst/>
                <a:rect l="l" t="t" r="r" b="b"/>
                <a:pathLst>
                  <a:path w="230" h="120" extrusionOk="0">
                    <a:moveTo>
                      <a:pt x="0" y="98"/>
                    </a:moveTo>
                    <a:cubicBezTo>
                      <a:pt x="0" y="98"/>
                      <a:pt x="40" y="119"/>
                      <a:pt x="134" y="93"/>
                    </a:cubicBezTo>
                    <a:cubicBezTo>
                      <a:pt x="228" y="67"/>
                      <a:pt x="229" y="21"/>
                      <a:pt x="229" y="21"/>
                    </a:cubicBezTo>
                    <a:cubicBezTo>
                      <a:pt x="229" y="21"/>
                      <a:pt x="196" y="0"/>
                      <a:pt x="98" y="23"/>
                    </a:cubicBezTo>
                    <a:cubicBezTo>
                      <a:pt x="0" y="47"/>
                      <a:pt x="0" y="98"/>
                      <a:pt x="0" y="9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4" name="Google Shape;654;p36"/>
              <p:cNvSpPr/>
              <p:nvPr/>
            </p:nvSpPr>
            <p:spPr>
              <a:xfrm>
                <a:off x="7853941" y="2048838"/>
                <a:ext cx="83125" cy="35625"/>
              </a:xfrm>
              <a:custGeom>
                <a:avLst/>
                <a:gdLst/>
                <a:ahLst/>
                <a:cxnLst/>
                <a:rect l="l" t="t" r="r" b="b"/>
                <a:pathLst>
                  <a:path w="185" h="81" extrusionOk="0">
                    <a:moveTo>
                      <a:pt x="0" y="73"/>
                    </a:moveTo>
                    <a:cubicBezTo>
                      <a:pt x="0" y="73"/>
                      <a:pt x="42" y="80"/>
                      <a:pt x="105" y="67"/>
                    </a:cubicBezTo>
                    <a:cubicBezTo>
                      <a:pt x="169" y="55"/>
                      <a:pt x="184" y="24"/>
                      <a:pt x="184" y="24"/>
                    </a:cubicBezTo>
                    <a:cubicBezTo>
                      <a:pt x="184" y="24"/>
                      <a:pt x="140" y="0"/>
                      <a:pt x="81" y="19"/>
                    </a:cubicBezTo>
                    <a:cubicBezTo>
                      <a:pt x="24" y="38"/>
                      <a:pt x="0" y="73"/>
                      <a:pt x="0" y="7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5" name="Google Shape;655;p36"/>
              <p:cNvSpPr/>
              <p:nvPr/>
            </p:nvSpPr>
            <p:spPr>
              <a:xfrm>
                <a:off x="8024150" y="2062693"/>
                <a:ext cx="83126" cy="39583"/>
              </a:xfrm>
              <a:custGeom>
                <a:avLst/>
                <a:gdLst/>
                <a:ahLst/>
                <a:cxnLst/>
                <a:rect l="l" t="t" r="r" b="b"/>
                <a:pathLst>
                  <a:path w="186" h="87" extrusionOk="0">
                    <a:moveTo>
                      <a:pt x="0" y="35"/>
                    </a:moveTo>
                    <a:cubicBezTo>
                      <a:pt x="0" y="35"/>
                      <a:pt x="21" y="64"/>
                      <a:pt x="90" y="76"/>
                    </a:cubicBezTo>
                    <a:cubicBezTo>
                      <a:pt x="158" y="86"/>
                      <a:pt x="185" y="62"/>
                      <a:pt x="185" y="62"/>
                    </a:cubicBezTo>
                    <a:cubicBezTo>
                      <a:pt x="185" y="62"/>
                      <a:pt x="156" y="16"/>
                      <a:pt x="100" y="8"/>
                    </a:cubicBezTo>
                    <a:cubicBezTo>
                      <a:pt x="45" y="0"/>
                      <a:pt x="0" y="35"/>
                      <a:pt x="0" y="3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6" name="Google Shape;656;p36"/>
              <p:cNvSpPr/>
              <p:nvPr/>
            </p:nvSpPr>
            <p:spPr>
              <a:xfrm>
                <a:off x="8154776" y="2108214"/>
                <a:ext cx="67292" cy="39583"/>
              </a:xfrm>
              <a:custGeom>
                <a:avLst/>
                <a:gdLst/>
                <a:ahLst/>
                <a:cxnLst/>
                <a:rect l="l" t="t" r="r" b="b"/>
                <a:pathLst>
                  <a:path w="149" h="87" extrusionOk="0">
                    <a:moveTo>
                      <a:pt x="0" y="16"/>
                    </a:moveTo>
                    <a:cubicBezTo>
                      <a:pt x="0" y="16"/>
                      <a:pt x="12" y="59"/>
                      <a:pt x="69" y="72"/>
                    </a:cubicBezTo>
                    <a:cubicBezTo>
                      <a:pt x="127" y="86"/>
                      <a:pt x="148" y="67"/>
                      <a:pt x="148" y="67"/>
                    </a:cubicBezTo>
                    <a:cubicBezTo>
                      <a:pt x="148" y="67"/>
                      <a:pt x="96" y="0"/>
                      <a:pt x="0" y="1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7" name="Google Shape;657;p36"/>
              <p:cNvSpPr/>
              <p:nvPr/>
            </p:nvSpPr>
            <p:spPr>
              <a:xfrm>
                <a:off x="7119668" y="2850406"/>
                <a:ext cx="2618456" cy="2386897"/>
              </a:xfrm>
              <a:custGeom>
                <a:avLst/>
                <a:gdLst/>
                <a:ahLst/>
                <a:cxnLst/>
                <a:rect l="l" t="t" r="r" b="b"/>
                <a:pathLst>
                  <a:path w="5835" h="5316" extrusionOk="0">
                    <a:moveTo>
                      <a:pt x="5834" y="4482"/>
                    </a:moveTo>
                    <a:cubicBezTo>
                      <a:pt x="5834" y="4482"/>
                      <a:pt x="3013" y="2405"/>
                      <a:pt x="2997" y="2232"/>
                    </a:cubicBezTo>
                    <a:cubicBezTo>
                      <a:pt x="2970" y="1915"/>
                      <a:pt x="2888" y="1470"/>
                      <a:pt x="2563" y="1001"/>
                    </a:cubicBezTo>
                    <a:cubicBezTo>
                      <a:pt x="2238" y="532"/>
                      <a:pt x="1793" y="251"/>
                      <a:pt x="1750" y="286"/>
                    </a:cubicBezTo>
                    <a:cubicBezTo>
                      <a:pt x="1708" y="319"/>
                      <a:pt x="1652" y="499"/>
                      <a:pt x="1758" y="704"/>
                    </a:cubicBezTo>
                    <a:cubicBezTo>
                      <a:pt x="1863" y="909"/>
                      <a:pt x="2236" y="1208"/>
                      <a:pt x="2171" y="1360"/>
                    </a:cubicBezTo>
                    <a:cubicBezTo>
                      <a:pt x="2107" y="1513"/>
                      <a:pt x="946" y="920"/>
                      <a:pt x="845" y="827"/>
                    </a:cubicBezTo>
                    <a:cubicBezTo>
                      <a:pt x="744" y="733"/>
                      <a:pt x="348" y="0"/>
                      <a:pt x="174" y="54"/>
                    </a:cubicBezTo>
                    <a:cubicBezTo>
                      <a:pt x="0" y="109"/>
                      <a:pt x="315" y="639"/>
                      <a:pt x="315" y="639"/>
                    </a:cubicBezTo>
                    <a:cubicBezTo>
                      <a:pt x="315" y="639"/>
                      <a:pt x="460" y="1266"/>
                      <a:pt x="510" y="1492"/>
                    </a:cubicBezTo>
                    <a:cubicBezTo>
                      <a:pt x="560" y="1717"/>
                      <a:pt x="994" y="2314"/>
                      <a:pt x="1202" y="2442"/>
                    </a:cubicBezTo>
                    <a:cubicBezTo>
                      <a:pt x="1409" y="2571"/>
                      <a:pt x="2066" y="2888"/>
                      <a:pt x="2066" y="2888"/>
                    </a:cubicBezTo>
                    <a:lnTo>
                      <a:pt x="4439" y="5315"/>
                    </a:lnTo>
                    <a:lnTo>
                      <a:pt x="5834" y="4482"/>
                    </a:lnTo>
                  </a:path>
                </a:pathLst>
              </a:custGeom>
              <a:solidFill>
                <a:srgbClr val="F29F8C"/>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8" name="Google Shape;658;p36"/>
              <p:cNvSpPr/>
              <p:nvPr/>
            </p:nvSpPr>
            <p:spPr>
              <a:xfrm>
                <a:off x="7382898" y="3370929"/>
                <a:ext cx="19792" cy="47500"/>
              </a:xfrm>
              <a:custGeom>
                <a:avLst/>
                <a:gdLst/>
                <a:ahLst/>
                <a:cxnLst/>
                <a:rect l="l" t="t" r="r" b="b"/>
                <a:pathLst>
                  <a:path w="42" h="104" extrusionOk="0">
                    <a:moveTo>
                      <a:pt x="7" y="103"/>
                    </a:moveTo>
                    <a:cubicBezTo>
                      <a:pt x="3" y="103"/>
                      <a:pt x="0" y="100"/>
                      <a:pt x="0" y="96"/>
                    </a:cubicBezTo>
                    <a:cubicBezTo>
                      <a:pt x="0" y="37"/>
                      <a:pt x="27" y="4"/>
                      <a:pt x="28" y="3"/>
                    </a:cubicBezTo>
                    <a:cubicBezTo>
                      <a:pt x="30" y="0"/>
                      <a:pt x="36" y="0"/>
                      <a:pt x="38" y="2"/>
                    </a:cubicBezTo>
                    <a:cubicBezTo>
                      <a:pt x="41" y="4"/>
                      <a:pt x="40" y="9"/>
                      <a:pt x="38" y="12"/>
                    </a:cubicBezTo>
                    <a:cubicBezTo>
                      <a:pt x="38" y="12"/>
                      <a:pt x="14" y="43"/>
                      <a:pt x="14" y="97"/>
                    </a:cubicBezTo>
                    <a:cubicBezTo>
                      <a:pt x="14" y="99"/>
                      <a:pt x="11" y="103"/>
                      <a:pt x="7" y="103"/>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9" name="Google Shape;659;p36"/>
              <p:cNvSpPr/>
              <p:nvPr/>
            </p:nvSpPr>
            <p:spPr>
              <a:xfrm>
                <a:off x="7382898" y="3481763"/>
                <a:ext cx="19792" cy="41562"/>
              </a:xfrm>
              <a:custGeom>
                <a:avLst/>
                <a:gdLst/>
                <a:ahLst/>
                <a:cxnLst/>
                <a:rect l="l" t="t" r="r" b="b"/>
                <a:pathLst>
                  <a:path w="42" h="94" extrusionOk="0">
                    <a:moveTo>
                      <a:pt x="7" y="93"/>
                    </a:moveTo>
                    <a:cubicBezTo>
                      <a:pt x="3" y="93"/>
                      <a:pt x="0" y="90"/>
                      <a:pt x="0" y="87"/>
                    </a:cubicBezTo>
                    <a:cubicBezTo>
                      <a:pt x="0" y="36"/>
                      <a:pt x="27" y="5"/>
                      <a:pt x="28" y="3"/>
                    </a:cubicBezTo>
                    <a:cubicBezTo>
                      <a:pt x="30" y="0"/>
                      <a:pt x="36" y="0"/>
                      <a:pt x="38" y="2"/>
                    </a:cubicBezTo>
                    <a:cubicBezTo>
                      <a:pt x="41" y="4"/>
                      <a:pt x="40" y="8"/>
                      <a:pt x="39" y="11"/>
                    </a:cubicBezTo>
                    <a:cubicBezTo>
                      <a:pt x="39" y="11"/>
                      <a:pt x="14" y="41"/>
                      <a:pt x="14" y="87"/>
                    </a:cubicBezTo>
                    <a:cubicBezTo>
                      <a:pt x="14" y="90"/>
                      <a:pt x="11" y="93"/>
                      <a:pt x="7" y="93"/>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0" name="Google Shape;660;p36"/>
              <p:cNvSpPr/>
              <p:nvPr/>
            </p:nvSpPr>
            <p:spPr>
              <a:xfrm>
                <a:off x="7345294" y="3232387"/>
                <a:ext cx="57395" cy="61354"/>
              </a:xfrm>
              <a:custGeom>
                <a:avLst/>
                <a:gdLst/>
                <a:ahLst/>
                <a:cxnLst/>
                <a:rect l="l" t="t" r="r" b="b"/>
                <a:pathLst>
                  <a:path w="127" h="136" extrusionOk="0">
                    <a:moveTo>
                      <a:pt x="7" y="135"/>
                    </a:moveTo>
                    <a:cubicBezTo>
                      <a:pt x="6" y="135"/>
                      <a:pt x="6" y="135"/>
                      <a:pt x="5" y="135"/>
                    </a:cubicBezTo>
                    <a:cubicBezTo>
                      <a:pt x="1" y="134"/>
                      <a:pt x="0" y="130"/>
                      <a:pt x="1" y="127"/>
                    </a:cubicBezTo>
                    <a:cubicBezTo>
                      <a:pt x="23" y="43"/>
                      <a:pt x="112" y="3"/>
                      <a:pt x="116" y="1"/>
                    </a:cubicBezTo>
                    <a:cubicBezTo>
                      <a:pt x="119" y="0"/>
                      <a:pt x="123" y="1"/>
                      <a:pt x="124" y="4"/>
                    </a:cubicBezTo>
                    <a:cubicBezTo>
                      <a:pt x="126" y="7"/>
                      <a:pt x="124" y="12"/>
                      <a:pt x="122" y="13"/>
                    </a:cubicBezTo>
                    <a:cubicBezTo>
                      <a:pt x="121" y="13"/>
                      <a:pt x="35" y="53"/>
                      <a:pt x="14" y="130"/>
                    </a:cubicBezTo>
                    <a:cubicBezTo>
                      <a:pt x="13" y="133"/>
                      <a:pt x="10" y="135"/>
                      <a:pt x="7" y="135"/>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1" name="Google Shape;661;p36"/>
              <p:cNvSpPr/>
              <p:nvPr/>
            </p:nvSpPr>
            <p:spPr>
              <a:xfrm>
                <a:off x="7218627" y="3062177"/>
                <a:ext cx="467087" cy="465102"/>
              </a:xfrm>
              <a:custGeom>
                <a:avLst/>
                <a:gdLst/>
                <a:ahLst/>
                <a:cxnLst/>
                <a:rect l="l" t="t" r="r" b="b"/>
                <a:pathLst>
                  <a:path w="1042" h="1037" extrusionOk="0">
                    <a:moveTo>
                      <a:pt x="1030" y="1036"/>
                    </a:moveTo>
                    <a:cubicBezTo>
                      <a:pt x="1028" y="1036"/>
                      <a:pt x="1026" y="1036"/>
                      <a:pt x="1025" y="1034"/>
                    </a:cubicBezTo>
                    <a:cubicBezTo>
                      <a:pt x="997" y="1017"/>
                      <a:pt x="332" y="605"/>
                      <a:pt x="257" y="486"/>
                    </a:cubicBezTo>
                    <a:cubicBezTo>
                      <a:pt x="182" y="368"/>
                      <a:pt x="4" y="20"/>
                      <a:pt x="2" y="17"/>
                    </a:cubicBezTo>
                    <a:cubicBezTo>
                      <a:pt x="0" y="12"/>
                      <a:pt x="1" y="6"/>
                      <a:pt x="6" y="3"/>
                    </a:cubicBezTo>
                    <a:cubicBezTo>
                      <a:pt x="11" y="0"/>
                      <a:pt x="17" y="2"/>
                      <a:pt x="20" y="7"/>
                    </a:cubicBezTo>
                    <a:cubicBezTo>
                      <a:pt x="21" y="11"/>
                      <a:pt x="199" y="358"/>
                      <a:pt x="273" y="475"/>
                    </a:cubicBezTo>
                    <a:cubicBezTo>
                      <a:pt x="346" y="590"/>
                      <a:pt x="1028" y="1012"/>
                      <a:pt x="1035" y="1017"/>
                    </a:cubicBezTo>
                    <a:cubicBezTo>
                      <a:pt x="1040" y="1020"/>
                      <a:pt x="1041" y="1025"/>
                      <a:pt x="1038" y="1030"/>
                    </a:cubicBezTo>
                    <a:cubicBezTo>
                      <a:pt x="1037" y="1034"/>
                      <a:pt x="1034" y="1036"/>
                      <a:pt x="1030" y="1036"/>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2" name="Google Shape;662;p36"/>
              <p:cNvSpPr/>
              <p:nvPr/>
            </p:nvSpPr>
            <p:spPr>
              <a:xfrm>
                <a:off x="7289877" y="3281867"/>
                <a:ext cx="316669" cy="314689"/>
              </a:xfrm>
              <a:custGeom>
                <a:avLst/>
                <a:gdLst/>
                <a:ahLst/>
                <a:cxnLst/>
                <a:rect l="l" t="t" r="r" b="b"/>
                <a:pathLst>
                  <a:path w="707" h="703" extrusionOk="0">
                    <a:moveTo>
                      <a:pt x="696" y="702"/>
                    </a:moveTo>
                    <a:cubicBezTo>
                      <a:pt x="694" y="702"/>
                      <a:pt x="692" y="701"/>
                      <a:pt x="690" y="700"/>
                    </a:cubicBezTo>
                    <a:cubicBezTo>
                      <a:pt x="49" y="252"/>
                      <a:pt x="2" y="22"/>
                      <a:pt x="1" y="13"/>
                    </a:cubicBezTo>
                    <a:cubicBezTo>
                      <a:pt x="0" y="7"/>
                      <a:pt x="3" y="2"/>
                      <a:pt x="8" y="1"/>
                    </a:cubicBezTo>
                    <a:cubicBezTo>
                      <a:pt x="14" y="0"/>
                      <a:pt x="19" y="4"/>
                      <a:pt x="20" y="9"/>
                    </a:cubicBezTo>
                    <a:cubicBezTo>
                      <a:pt x="21" y="12"/>
                      <a:pt x="70" y="242"/>
                      <a:pt x="701" y="684"/>
                    </a:cubicBezTo>
                    <a:cubicBezTo>
                      <a:pt x="705" y="687"/>
                      <a:pt x="706" y="694"/>
                      <a:pt x="704" y="697"/>
                    </a:cubicBezTo>
                    <a:cubicBezTo>
                      <a:pt x="703" y="700"/>
                      <a:pt x="699" y="702"/>
                      <a:pt x="696" y="702"/>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3" name="Google Shape;663;p36"/>
              <p:cNvSpPr/>
              <p:nvPr/>
            </p:nvSpPr>
            <p:spPr>
              <a:xfrm>
                <a:off x="7323522" y="3424368"/>
                <a:ext cx="285002" cy="356254"/>
              </a:xfrm>
              <a:custGeom>
                <a:avLst/>
                <a:gdLst/>
                <a:ahLst/>
                <a:cxnLst/>
                <a:rect l="l" t="t" r="r" b="b"/>
                <a:pathLst>
                  <a:path w="633" h="794" extrusionOk="0">
                    <a:moveTo>
                      <a:pt x="622" y="793"/>
                    </a:moveTo>
                    <a:cubicBezTo>
                      <a:pt x="617" y="793"/>
                      <a:pt x="613" y="790"/>
                      <a:pt x="613" y="785"/>
                    </a:cubicBezTo>
                    <a:cubicBezTo>
                      <a:pt x="595" y="693"/>
                      <a:pt x="445" y="547"/>
                      <a:pt x="312" y="419"/>
                    </a:cubicBezTo>
                    <a:cubicBezTo>
                      <a:pt x="277" y="384"/>
                      <a:pt x="244" y="352"/>
                      <a:pt x="212" y="320"/>
                    </a:cubicBezTo>
                    <a:cubicBezTo>
                      <a:pt x="57" y="164"/>
                      <a:pt x="5" y="20"/>
                      <a:pt x="2" y="15"/>
                    </a:cubicBezTo>
                    <a:cubicBezTo>
                      <a:pt x="0" y="10"/>
                      <a:pt x="4" y="4"/>
                      <a:pt x="8" y="2"/>
                    </a:cubicBezTo>
                    <a:cubicBezTo>
                      <a:pt x="13" y="0"/>
                      <a:pt x="18" y="3"/>
                      <a:pt x="20" y="8"/>
                    </a:cubicBezTo>
                    <a:cubicBezTo>
                      <a:pt x="21" y="10"/>
                      <a:pt x="74" y="153"/>
                      <a:pt x="226" y="306"/>
                    </a:cubicBezTo>
                    <a:cubicBezTo>
                      <a:pt x="257" y="338"/>
                      <a:pt x="290" y="370"/>
                      <a:pt x="325" y="404"/>
                    </a:cubicBezTo>
                    <a:cubicBezTo>
                      <a:pt x="466" y="541"/>
                      <a:pt x="612" y="683"/>
                      <a:pt x="631" y="781"/>
                    </a:cubicBezTo>
                    <a:cubicBezTo>
                      <a:pt x="632" y="787"/>
                      <a:pt x="628" y="792"/>
                      <a:pt x="623" y="793"/>
                    </a:cubicBezTo>
                    <a:cubicBezTo>
                      <a:pt x="623" y="793"/>
                      <a:pt x="623" y="793"/>
                      <a:pt x="622" y="793"/>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4" name="Google Shape;664;p36"/>
              <p:cNvSpPr/>
              <p:nvPr/>
            </p:nvSpPr>
            <p:spPr>
              <a:xfrm>
                <a:off x="8358623" y="3467910"/>
                <a:ext cx="124687" cy="387918"/>
              </a:xfrm>
              <a:custGeom>
                <a:avLst/>
                <a:gdLst/>
                <a:ahLst/>
                <a:cxnLst/>
                <a:rect l="l" t="t" r="r" b="b"/>
                <a:pathLst>
                  <a:path w="278" h="865" extrusionOk="0">
                    <a:moveTo>
                      <a:pt x="219" y="864"/>
                    </a:moveTo>
                    <a:cubicBezTo>
                      <a:pt x="219" y="864"/>
                      <a:pt x="219" y="864"/>
                      <a:pt x="218" y="864"/>
                    </a:cubicBezTo>
                    <a:cubicBezTo>
                      <a:pt x="212" y="863"/>
                      <a:pt x="209" y="859"/>
                      <a:pt x="210" y="853"/>
                    </a:cubicBezTo>
                    <a:cubicBezTo>
                      <a:pt x="256" y="584"/>
                      <a:pt x="4" y="21"/>
                      <a:pt x="2" y="16"/>
                    </a:cubicBezTo>
                    <a:cubicBezTo>
                      <a:pt x="0" y="11"/>
                      <a:pt x="2" y="5"/>
                      <a:pt x="7" y="2"/>
                    </a:cubicBezTo>
                    <a:cubicBezTo>
                      <a:pt x="12" y="0"/>
                      <a:pt x="18" y="2"/>
                      <a:pt x="20" y="7"/>
                    </a:cubicBezTo>
                    <a:cubicBezTo>
                      <a:pt x="31" y="30"/>
                      <a:pt x="277" y="581"/>
                      <a:pt x="230" y="855"/>
                    </a:cubicBezTo>
                    <a:cubicBezTo>
                      <a:pt x="229" y="861"/>
                      <a:pt x="224" y="864"/>
                      <a:pt x="219" y="864"/>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5" name="Google Shape;665;p36"/>
              <p:cNvSpPr/>
              <p:nvPr/>
            </p:nvSpPr>
            <p:spPr>
              <a:xfrm>
                <a:off x="8586236" y="3978538"/>
                <a:ext cx="548232" cy="455212"/>
              </a:xfrm>
              <a:custGeom>
                <a:avLst/>
                <a:gdLst/>
                <a:ahLst/>
                <a:cxnLst/>
                <a:rect l="l" t="t" r="r" b="b"/>
                <a:pathLst>
                  <a:path w="1222" h="1015" extrusionOk="0">
                    <a:moveTo>
                      <a:pt x="1210" y="1014"/>
                    </a:moveTo>
                    <a:cubicBezTo>
                      <a:pt x="1208" y="1014"/>
                      <a:pt x="1205" y="1013"/>
                      <a:pt x="1203" y="1013"/>
                    </a:cubicBezTo>
                    <a:lnTo>
                      <a:pt x="5" y="19"/>
                    </a:lnTo>
                    <a:cubicBezTo>
                      <a:pt x="1" y="15"/>
                      <a:pt x="0" y="9"/>
                      <a:pt x="4" y="5"/>
                    </a:cubicBezTo>
                    <a:cubicBezTo>
                      <a:pt x="8" y="1"/>
                      <a:pt x="13" y="0"/>
                      <a:pt x="18" y="4"/>
                    </a:cubicBezTo>
                    <a:lnTo>
                      <a:pt x="1216" y="997"/>
                    </a:lnTo>
                    <a:cubicBezTo>
                      <a:pt x="1220" y="1001"/>
                      <a:pt x="1221" y="1007"/>
                      <a:pt x="1217" y="1012"/>
                    </a:cubicBezTo>
                    <a:cubicBezTo>
                      <a:pt x="1216" y="1013"/>
                      <a:pt x="1213" y="1014"/>
                      <a:pt x="1210" y="1014"/>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6" name="Google Shape;666;p36"/>
              <p:cNvSpPr/>
              <p:nvPr/>
            </p:nvSpPr>
            <p:spPr>
              <a:xfrm>
                <a:off x="7861858" y="3404576"/>
                <a:ext cx="271147" cy="75209"/>
              </a:xfrm>
              <a:custGeom>
                <a:avLst/>
                <a:gdLst/>
                <a:ahLst/>
                <a:cxnLst/>
                <a:rect l="l" t="t" r="r" b="b"/>
                <a:pathLst>
                  <a:path w="605" h="167" extrusionOk="0">
                    <a:moveTo>
                      <a:pt x="468" y="159"/>
                    </a:moveTo>
                    <a:cubicBezTo>
                      <a:pt x="291" y="159"/>
                      <a:pt x="22" y="27"/>
                      <a:pt x="7" y="20"/>
                    </a:cubicBezTo>
                    <a:cubicBezTo>
                      <a:pt x="2" y="18"/>
                      <a:pt x="0" y="12"/>
                      <a:pt x="2" y="7"/>
                    </a:cubicBezTo>
                    <a:cubicBezTo>
                      <a:pt x="5" y="2"/>
                      <a:pt x="11" y="0"/>
                      <a:pt x="16" y="2"/>
                    </a:cubicBezTo>
                    <a:cubicBezTo>
                      <a:pt x="17" y="3"/>
                      <a:pt x="137" y="61"/>
                      <a:pt x="267" y="101"/>
                    </a:cubicBezTo>
                    <a:cubicBezTo>
                      <a:pt x="385" y="138"/>
                      <a:pt x="536" y="166"/>
                      <a:pt x="585" y="95"/>
                    </a:cubicBezTo>
                    <a:cubicBezTo>
                      <a:pt x="588" y="90"/>
                      <a:pt x="595" y="89"/>
                      <a:pt x="599" y="93"/>
                    </a:cubicBezTo>
                    <a:cubicBezTo>
                      <a:pt x="603" y="96"/>
                      <a:pt x="604" y="102"/>
                      <a:pt x="601" y="106"/>
                    </a:cubicBezTo>
                    <a:cubicBezTo>
                      <a:pt x="575" y="144"/>
                      <a:pt x="526" y="159"/>
                      <a:pt x="468" y="159"/>
                    </a:cubicBezTo>
                  </a:path>
                </a:pathLst>
              </a:custGeom>
              <a:solidFill>
                <a:srgbClr val="85433E"/>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7" name="Google Shape;667;p36"/>
              <p:cNvSpPr/>
              <p:nvPr/>
            </p:nvSpPr>
            <p:spPr>
              <a:xfrm>
                <a:off x="7911338" y="2984990"/>
                <a:ext cx="134584" cy="114792"/>
              </a:xfrm>
              <a:custGeom>
                <a:avLst/>
                <a:gdLst/>
                <a:ahLst/>
                <a:cxnLst/>
                <a:rect l="l" t="t" r="r" b="b"/>
                <a:pathLst>
                  <a:path w="299" h="256" extrusionOk="0">
                    <a:moveTo>
                      <a:pt x="49" y="0"/>
                    </a:moveTo>
                    <a:cubicBezTo>
                      <a:pt x="49" y="0"/>
                      <a:pt x="0" y="69"/>
                      <a:pt x="26" y="116"/>
                    </a:cubicBezTo>
                    <a:cubicBezTo>
                      <a:pt x="53" y="164"/>
                      <a:pt x="162" y="247"/>
                      <a:pt x="222" y="255"/>
                    </a:cubicBezTo>
                    <a:cubicBezTo>
                      <a:pt x="222" y="255"/>
                      <a:pt x="249" y="190"/>
                      <a:pt x="298" y="163"/>
                    </a:cubicBezTo>
                    <a:cubicBezTo>
                      <a:pt x="298" y="163"/>
                      <a:pt x="114" y="10"/>
                      <a:pt x="49" y="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8" name="Google Shape;668;p36"/>
              <p:cNvSpPr/>
              <p:nvPr/>
            </p:nvSpPr>
            <p:spPr>
              <a:xfrm>
                <a:off x="7917275" y="3028532"/>
                <a:ext cx="124688" cy="73229"/>
              </a:xfrm>
              <a:custGeom>
                <a:avLst/>
                <a:gdLst/>
                <a:ahLst/>
                <a:cxnLst/>
                <a:rect l="l" t="t" r="r" b="b"/>
                <a:pathLst>
                  <a:path w="280" h="165" extrusionOk="0">
                    <a:moveTo>
                      <a:pt x="210" y="164"/>
                    </a:moveTo>
                    <a:cubicBezTo>
                      <a:pt x="203" y="164"/>
                      <a:pt x="176" y="160"/>
                      <a:pt x="101" y="111"/>
                    </a:cubicBezTo>
                    <a:cubicBezTo>
                      <a:pt x="17" y="55"/>
                      <a:pt x="1" y="12"/>
                      <a:pt x="1" y="10"/>
                    </a:cubicBezTo>
                    <a:cubicBezTo>
                      <a:pt x="0" y="6"/>
                      <a:pt x="2" y="2"/>
                      <a:pt x="5" y="1"/>
                    </a:cubicBezTo>
                    <a:cubicBezTo>
                      <a:pt x="9" y="0"/>
                      <a:pt x="12" y="2"/>
                      <a:pt x="14" y="5"/>
                    </a:cubicBezTo>
                    <a:lnTo>
                      <a:pt x="14" y="5"/>
                    </a:lnTo>
                    <a:cubicBezTo>
                      <a:pt x="14" y="5"/>
                      <a:pt x="29" y="47"/>
                      <a:pt x="109" y="99"/>
                    </a:cubicBezTo>
                    <a:cubicBezTo>
                      <a:pt x="171" y="139"/>
                      <a:pt x="197" y="148"/>
                      <a:pt x="206" y="150"/>
                    </a:cubicBezTo>
                    <a:cubicBezTo>
                      <a:pt x="213" y="134"/>
                      <a:pt x="237" y="81"/>
                      <a:pt x="270" y="67"/>
                    </a:cubicBezTo>
                    <a:cubicBezTo>
                      <a:pt x="273" y="66"/>
                      <a:pt x="277" y="68"/>
                      <a:pt x="278" y="71"/>
                    </a:cubicBezTo>
                    <a:cubicBezTo>
                      <a:pt x="279" y="75"/>
                      <a:pt x="278" y="78"/>
                      <a:pt x="275" y="79"/>
                    </a:cubicBezTo>
                    <a:cubicBezTo>
                      <a:pt x="241" y="93"/>
                      <a:pt x="216" y="158"/>
                      <a:pt x="216" y="159"/>
                    </a:cubicBezTo>
                    <a:lnTo>
                      <a:pt x="215" y="163"/>
                    </a:lnTo>
                    <a:lnTo>
                      <a:pt x="211" y="164"/>
                    </a:lnTo>
                    <a:cubicBezTo>
                      <a:pt x="211" y="164"/>
                      <a:pt x="211" y="164"/>
                      <a:pt x="210" y="164"/>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9" name="Google Shape;669;p36"/>
              <p:cNvSpPr/>
              <p:nvPr/>
            </p:nvSpPr>
            <p:spPr>
              <a:xfrm>
                <a:off x="7171126" y="2901865"/>
                <a:ext cx="61354" cy="87084"/>
              </a:xfrm>
              <a:custGeom>
                <a:avLst/>
                <a:gdLst/>
                <a:ahLst/>
                <a:cxnLst/>
                <a:rect l="l" t="t" r="r" b="b"/>
                <a:pathLst>
                  <a:path w="138" h="195" extrusionOk="0">
                    <a:moveTo>
                      <a:pt x="5" y="20"/>
                    </a:moveTo>
                    <a:cubicBezTo>
                      <a:pt x="5" y="20"/>
                      <a:pt x="55" y="0"/>
                      <a:pt x="65" y="9"/>
                    </a:cubicBezTo>
                    <a:cubicBezTo>
                      <a:pt x="76" y="18"/>
                      <a:pt x="137" y="167"/>
                      <a:pt x="41" y="194"/>
                    </a:cubicBezTo>
                    <a:cubicBezTo>
                      <a:pt x="41" y="194"/>
                      <a:pt x="0" y="83"/>
                      <a:pt x="5" y="2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0" name="Google Shape;670;p36"/>
              <p:cNvSpPr/>
              <p:nvPr/>
            </p:nvSpPr>
            <p:spPr>
              <a:xfrm>
                <a:off x="7190918" y="2901865"/>
                <a:ext cx="35625" cy="89062"/>
              </a:xfrm>
              <a:custGeom>
                <a:avLst/>
                <a:gdLst/>
                <a:ahLst/>
                <a:cxnLst/>
                <a:rect l="l" t="t" r="r" b="b"/>
                <a:pathLst>
                  <a:path w="78" h="198" extrusionOk="0">
                    <a:moveTo>
                      <a:pt x="9" y="197"/>
                    </a:moveTo>
                    <a:cubicBezTo>
                      <a:pt x="6" y="197"/>
                      <a:pt x="5" y="197"/>
                      <a:pt x="5" y="197"/>
                    </a:cubicBezTo>
                    <a:cubicBezTo>
                      <a:pt x="2" y="196"/>
                      <a:pt x="0" y="193"/>
                      <a:pt x="0" y="189"/>
                    </a:cubicBezTo>
                    <a:cubicBezTo>
                      <a:pt x="0" y="185"/>
                      <a:pt x="3" y="183"/>
                      <a:pt x="7" y="183"/>
                    </a:cubicBezTo>
                    <a:cubicBezTo>
                      <a:pt x="8" y="183"/>
                      <a:pt x="36" y="187"/>
                      <a:pt x="48" y="145"/>
                    </a:cubicBezTo>
                    <a:cubicBezTo>
                      <a:pt x="63" y="96"/>
                      <a:pt x="21" y="12"/>
                      <a:pt x="21" y="11"/>
                    </a:cubicBezTo>
                    <a:cubicBezTo>
                      <a:pt x="19" y="8"/>
                      <a:pt x="21" y="3"/>
                      <a:pt x="23" y="2"/>
                    </a:cubicBezTo>
                    <a:cubicBezTo>
                      <a:pt x="26" y="0"/>
                      <a:pt x="31" y="2"/>
                      <a:pt x="32" y="5"/>
                    </a:cubicBezTo>
                    <a:cubicBezTo>
                      <a:pt x="34" y="9"/>
                      <a:pt x="77" y="95"/>
                      <a:pt x="61" y="149"/>
                    </a:cubicBezTo>
                    <a:cubicBezTo>
                      <a:pt x="48" y="192"/>
                      <a:pt x="20" y="197"/>
                      <a:pt x="9" y="197"/>
                    </a:cubicBezTo>
                  </a:path>
                </a:pathLst>
              </a:custGeom>
              <a:solidFill>
                <a:srgbClr val="D06B6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1" name="Google Shape;671;p36"/>
              <p:cNvSpPr/>
              <p:nvPr/>
            </p:nvSpPr>
            <p:spPr>
              <a:xfrm>
                <a:off x="7547170" y="3838015"/>
                <a:ext cx="1894063" cy="1397301"/>
              </a:xfrm>
              <a:custGeom>
                <a:avLst/>
                <a:gdLst/>
                <a:ahLst/>
                <a:cxnLst/>
                <a:rect l="l" t="t" r="r" b="b"/>
                <a:pathLst>
                  <a:path w="4222" h="3113" extrusionOk="0">
                    <a:moveTo>
                      <a:pt x="4221" y="2673"/>
                    </a:moveTo>
                    <a:lnTo>
                      <a:pt x="3485" y="3112"/>
                    </a:lnTo>
                    <a:lnTo>
                      <a:pt x="1112" y="685"/>
                    </a:lnTo>
                    <a:cubicBezTo>
                      <a:pt x="1112" y="685"/>
                      <a:pt x="455" y="367"/>
                      <a:pt x="248" y="239"/>
                    </a:cubicBezTo>
                    <a:cubicBezTo>
                      <a:pt x="182" y="198"/>
                      <a:pt x="93" y="110"/>
                      <a:pt x="0" y="0"/>
                    </a:cubicBezTo>
                    <a:cubicBezTo>
                      <a:pt x="242" y="137"/>
                      <a:pt x="720" y="395"/>
                      <a:pt x="1027" y="496"/>
                    </a:cubicBezTo>
                    <a:cubicBezTo>
                      <a:pt x="1445" y="634"/>
                      <a:pt x="1630" y="338"/>
                      <a:pt x="1636" y="328"/>
                    </a:cubicBezTo>
                    <a:cubicBezTo>
                      <a:pt x="1634" y="336"/>
                      <a:pt x="1567" y="567"/>
                      <a:pt x="1284" y="677"/>
                    </a:cubicBezTo>
                    <a:cubicBezTo>
                      <a:pt x="1284" y="677"/>
                      <a:pt x="3365" y="2516"/>
                      <a:pt x="4221" y="2673"/>
                    </a:cubicBezTo>
                  </a:path>
                </a:pathLst>
              </a:custGeom>
              <a:solidFill>
                <a:srgbClr val="CD493C"/>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72" name="Google Shape;672;p36"/>
            <p:cNvGrpSpPr/>
            <p:nvPr/>
          </p:nvGrpSpPr>
          <p:grpSpPr>
            <a:xfrm rot="-236345">
              <a:off x="6807314" y="4365258"/>
              <a:ext cx="923137" cy="930607"/>
              <a:chOff x="8322831" y="2964236"/>
              <a:chExt cx="923079" cy="930548"/>
            </a:xfrm>
          </p:grpSpPr>
          <p:sp>
            <p:nvSpPr>
              <p:cNvPr id="673" name="Google Shape;673;p36"/>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4" name="Google Shape;674;p36"/>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5" name="Google Shape;675;p36"/>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6" name="Google Shape;676;p36"/>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7" name="Google Shape;677;p36"/>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8" name="Google Shape;678;p36"/>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9" name="Google Shape;679;p36"/>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0" name="Google Shape;680;p36"/>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1" name="Google Shape;681;p36"/>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2" name="Google Shape;682;p36"/>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83" name="Google Shape;683;p36"/>
            <p:cNvGrpSpPr/>
            <p:nvPr/>
          </p:nvGrpSpPr>
          <p:grpSpPr>
            <a:xfrm rot="3649858">
              <a:off x="8519364" y="2881038"/>
              <a:ext cx="1009686" cy="896361"/>
              <a:chOff x="8017245" y="4305760"/>
              <a:chExt cx="943640" cy="837728"/>
            </a:xfrm>
          </p:grpSpPr>
          <p:sp>
            <p:nvSpPr>
              <p:cNvPr id="684" name="Google Shape;684;p36"/>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5" name="Google Shape;685;p36"/>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6" name="Google Shape;686;p36"/>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7" name="Google Shape;687;p36"/>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8" name="Google Shape;688;p36"/>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9" name="Google Shape;689;p36"/>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0" name="Google Shape;690;p36"/>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1" name="Google Shape;691;p36"/>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92" name="Google Shape;692;p36"/>
            <p:cNvGrpSpPr/>
            <p:nvPr/>
          </p:nvGrpSpPr>
          <p:grpSpPr>
            <a:xfrm rot="7460685">
              <a:off x="6042953" y="4237564"/>
              <a:ext cx="947947" cy="863369"/>
              <a:chOff x="8337075" y="299713"/>
              <a:chExt cx="947899" cy="863325"/>
            </a:xfrm>
          </p:grpSpPr>
          <p:sp>
            <p:nvSpPr>
              <p:cNvPr id="693" name="Google Shape;693;p36"/>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4" name="Google Shape;694;p36"/>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5" name="Google Shape;695;p36"/>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6" name="Google Shape;696;p36"/>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7" name="Google Shape;697;p36"/>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8" name="Google Shape;698;p36"/>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9" name="Google Shape;699;p36"/>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00" name="Google Shape;700;p36"/>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
        <p:nvSpPr>
          <p:cNvPr id="5" name="TextBox 4">
            <a:extLst>
              <a:ext uri="{FF2B5EF4-FFF2-40B4-BE49-F238E27FC236}">
                <a16:creationId xmlns:a16="http://schemas.microsoft.com/office/drawing/2014/main" id="{89EC5946-6FA9-22BD-E51D-B8F37BA64516}"/>
              </a:ext>
            </a:extLst>
          </p:cNvPr>
          <p:cNvSpPr txBox="1"/>
          <p:nvPr/>
        </p:nvSpPr>
        <p:spPr>
          <a:xfrm>
            <a:off x="307496" y="1608987"/>
            <a:ext cx="5407388" cy="2893100"/>
          </a:xfrm>
          <a:prstGeom prst="rect">
            <a:avLst/>
          </a:prstGeom>
          <a:noFill/>
        </p:spPr>
        <p:txBody>
          <a:bodyPr wrap="square">
            <a:spAutoFit/>
          </a:bodyPr>
          <a:lstStyle/>
          <a:p>
            <a:r>
              <a:rPr lang="en-US" sz="1800" dirty="0"/>
              <a:t>In this project, we delve deep into understanding the causes of heart disease and its correlations with health indicators. Through diverse data visualizations, we aim to uncover key patterns. We also employ statistical models to automate heart disease detection, with potential applications in early intervention within medical contexts. Our project combines statistical insights with real-</a:t>
            </a:r>
            <a:r>
              <a:rPr lang="en-US" sz="2000" dirty="0"/>
              <a:t>world</a:t>
            </a:r>
            <a:r>
              <a:rPr lang="en-US" sz="1800" dirty="0"/>
              <a:t> implementation, emphasizing a comprehensive approach to tackling heart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5" name="Google Shape;735;p38"/>
          <p:cNvSpPr txBox="1">
            <a:spLocks noGrp="1"/>
          </p:cNvSpPr>
          <p:nvPr>
            <p:ph type="title"/>
          </p:nvPr>
        </p:nvSpPr>
        <p:spPr>
          <a:xfrm>
            <a:off x="355311" y="2793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the Dataset</a:t>
            </a:r>
          </a:p>
        </p:txBody>
      </p:sp>
      <p:cxnSp>
        <p:nvCxnSpPr>
          <p:cNvPr id="739" name="Google Shape;739;p38"/>
          <p:cNvCxnSpPr/>
          <p:nvPr/>
        </p:nvCxnSpPr>
        <p:spPr>
          <a:xfrm>
            <a:off x="355311" y="1070202"/>
            <a:ext cx="2517300" cy="0"/>
          </a:xfrm>
          <a:prstGeom prst="straightConnector1">
            <a:avLst/>
          </a:prstGeom>
          <a:noFill/>
          <a:ln w="19050" cap="flat" cmpd="sng">
            <a:solidFill>
              <a:schemeClr val="accent1"/>
            </a:solidFill>
            <a:prstDash val="solid"/>
            <a:round/>
            <a:headEnd type="none" w="med" len="med"/>
            <a:tailEnd type="none" w="med" len="med"/>
          </a:ln>
        </p:spPr>
      </p:cxnSp>
      <p:grpSp>
        <p:nvGrpSpPr>
          <p:cNvPr id="741" name="Google Shape;741;p38"/>
          <p:cNvGrpSpPr/>
          <p:nvPr/>
        </p:nvGrpSpPr>
        <p:grpSpPr>
          <a:xfrm>
            <a:off x="7537010" y="-1083242"/>
            <a:ext cx="4653064" cy="4954060"/>
            <a:chOff x="7537010" y="-1083242"/>
            <a:chExt cx="4653064" cy="4954060"/>
          </a:xfrm>
        </p:grpSpPr>
        <p:sp>
          <p:nvSpPr>
            <p:cNvPr id="742" name="Google Shape;742;p38"/>
            <p:cNvSpPr/>
            <p:nvPr/>
          </p:nvSpPr>
          <p:spPr>
            <a:xfrm rot="5988193">
              <a:off x="7692951" y="-592166"/>
              <a:ext cx="4341182" cy="3971909"/>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43" name="Google Shape;743;p38"/>
            <p:cNvGrpSpPr/>
            <p:nvPr/>
          </p:nvGrpSpPr>
          <p:grpSpPr>
            <a:xfrm rot="8100000" flipH="1">
              <a:off x="7924057" y="-104355"/>
              <a:ext cx="1009690" cy="896364"/>
              <a:chOff x="8017245" y="4305760"/>
              <a:chExt cx="943640" cy="837728"/>
            </a:xfrm>
          </p:grpSpPr>
          <p:sp>
            <p:nvSpPr>
              <p:cNvPr id="744" name="Google Shape;744;p38"/>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5" name="Google Shape;745;p38"/>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6" name="Google Shape;746;p38"/>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7" name="Google Shape;747;p38"/>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8" name="Google Shape;748;p38"/>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9" name="Google Shape;749;p38"/>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0" name="Google Shape;750;p38"/>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1" name="Google Shape;751;p38"/>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52" name="Google Shape;752;p38"/>
            <p:cNvGrpSpPr/>
            <p:nvPr/>
          </p:nvGrpSpPr>
          <p:grpSpPr>
            <a:xfrm rot="1300233">
              <a:off x="8450712" y="721066"/>
              <a:ext cx="947978" cy="863397"/>
              <a:chOff x="8337075" y="299713"/>
              <a:chExt cx="947899" cy="863325"/>
            </a:xfrm>
          </p:grpSpPr>
          <p:sp>
            <p:nvSpPr>
              <p:cNvPr id="753" name="Google Shape;753;p38"/>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4" name="Google Shape;754;p38"/>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5" name="Google Shape;755;p38"/>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6" name="Google Shape;756;p38"/>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7" name="Google Shape;757;p38"/>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8" name="Google Shape;758;p38"/>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9" name="Google Shape;759;p38"/>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0" name="Google Shape;760;p38"/>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61" name="Google Shape;761;p38"/>
            <p:cNvGrpSpPr/>
            <p:nvPr/>
          </p:nvGrpSpPr>
          <p:grpSpPr>
            <a:xfrm rot="-5400000">
              <a:off x="8634700" y="-121501"/>
              <a:ext cx="923171" cy="930641"/>
              <a:chOff x="8322831" y="2964236"/>
              <a:chExt cx="923079" cy="930548"/>
            </a:xfrm>
          </p:grpSpPr>
          <p:sp>
            <p:nvSpPr>
              <p:cNvPr id="762" name="Google Shape;762;p38"/>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3" name="Google Shape;763;p38"/>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4" name="Google Shape;764;p38"/>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5" name="Google Shape;765;p38"/>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6" name="Google Shape;766;p38"/>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7" name="Google Shape;767;p38"/>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8" name="Google Shape;768;p38"/>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9" name="Google Shape;769;p38"/>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70" name="Google Shape;770;p38"/>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71" name="Google Shape;771;p38"/>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
        <p:nvSpPr>
          <p:cNvPr id="10" name="TextBox 9">
            <a:extLst>
              <a:ext uri="{FF2B5EF4-FFF2-40B4-BE49-F238E27FC236}">
                <a16:creationId xmlns:a16="http://schemas.microsoft.com/office/drawing/2014/main" id="{D983128F-1655-0640-ED6D-B8AC50410182}"/>
              </a:ext>
            </a:extLst>
          </p:cNvPr>
          <p:cNvSpPr txBox="1"/>
          <p:nvPr/>
        </p:nvSpPr>
        <p:spPr>
          <a:xfrm>
            <a:off x="334590" y="1528387"/>
            <a:ext cx="7586979" cy="2554545"/>
          </a:xfrm>
          <a:prstGeom prst="rect">
            <a:avLst/>
          </a:prstGeom>
          <a:noFill/>
        </p:spPr>
        <p:txBody>
          <a:bodyPr wrap="square" rtlCol="0">
            <a:spAutoFit/>
          </a:bodyPr>
          <a:lstStyle/>
          <a:p>
            <a:r>
              <a:rPr lang="en-US" sz="2000" dirty="0"/>
              <a:t>The </a:t>
            </a:r>
            <a:r>
              <a:rPr lang="en-US" sz="2000" dirty="0">
                <a:hlinkClick r:id="rId3"/>
              </a:rPr>
              <a:t>[Heart Failure Prediction Dataset] </a:t>
            </a:r>
            <a:r>
              <a:rPr lang="en-US" sz="2000" dirty="0"/>
              <a:t>dataset contains 1K rows and 12 columns. It is a cleaned, smaller. The data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5" name="Google Shape;1095;p47"/>
          <p:cNvSpPr txBox="1"/>
          <p:nvPr/>
        </p:nvSpPr>
        <p:spPr>
          <a:xfrm flipH="1">
            <a:off x="788213" y="1975000"/>
            <a:ext cx="1810026"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Hind Siliguri"/>
                <a:ea typeface="Hind Siliguri"/>
                <a:cs typeface="Hind Siliguri"/>
                <a:sym typeface="Hind Siliguri"/>
              </a:rPr>
              <a:t>Cleveland: 303 observations</a:t>
            </a:r>
          </a:p>
        </p:txBody>
      </p:sp>
      <p:sp>
        <p:nvSpPr>
          <p:cNvPr id="1096" name="Google Shape;1096;p47"/>
          <p:cNvSpPr txBox="1"/>
          <p:nvPr/>
        </p:nvSpPr>
        <p:spPr>
          <a:xfrm flipH="1">
            <a:off x="2703988" y="1975000"/>
            <a:ext cx="181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Hind Siliguri"/>
                <a:ea typeface="Hind Siliguri"/>
                <a:cs typeface="Hind Siliguri"/>
                <a:sym typeface="Hind Siliguri"/>
              </a:rPr>
              <a:t>Hungarian: 294 observations</a:t>
            </a:r>
          </a:p>
        </p:txBody>
      </p:sp>
      <p:sp>
        <p:nvSpPr>
          <p:cNvPr id="1097" name="Google Shape;1097;p47"/>
          <p:cNvSpPr txBox="1"/>
          <p:nvPr/>
        </p:nvSpPr>
        <p:spPr>
          <a:xfrm flipH="1">
            <a:off x="4619763" y="1975000"/>
            <a:ext cx="181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Hind Siliguri"/>
                <a:ea typeface="Hind Siliguri"/>
                <a:cs typeface="Hind Siliguri"/>
                <a:sym typeface="Hind Siliguri"/>
              </a:rPr>
              <a:t>Switzerland: 123 observations</a:t>
            </a:r>
          </a:p>
        </p:txBody>
      </p:sp>
      <p:sp>
        <p:nvSpPr>
          <p:cNvPr id="1098" name="Google Shape;1098;p47"/>
          <p:cNvSpPr txBox="1"/>
          <p:nvPr/>
        </p:nvSpPr>
        <p:spPr>
          <a:xfrm flipH="1">
            <a:off x="6535538" y="1975000"/>
            <a:ext cx="181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Hind Siliguri"/>
                <a:ea typeface="Hind Siliguri"/>
                <a:cs typeface="Hind Siliguri"/>
                <a:sym typeface="Hind Siliguri"/>
              </a:rPr>
              <a:t>Long Beach VA: 200 observations</a:t>
            </a:r>
          </a:p>
        </p:txBody>
      </p:sp>
      <p:sp>
        <p:nvSpPr>
          <p:cNvPr id="1099" name="Google Shape;1099;p47"/>
          <p:cNvSpPr txBox="1"/>
          <p:nvPr/>
        </p:nvSpPr>
        <p:spPr>
          <a:xfrm flipH="1">
            <a:off x="788213" y="3688700"/>
            <a:ext cx="181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chemeClr val="dk1"/>
                </a:solidFill>
                <a:latin typeface="Hind Siliguri"/>
                <a:ea typeface="Hind Siliguri"/>
                <a:cs typeface="Hind Siliguri"/>
                <a:sym typeface="Hind Siliguri"/>
              </a:rPr>
              <a:t>Stalog</a:t>
            </a:r>
            <a:r>
              <a:rPr lang="en-US" sz="1200" dirty="0">
                <a:solidFill>
                  <a:schemeClr val="dk1"/>
                </a:solidFill>
                <a:latin typeface="Hind Siliguri"/>
                <a:ea typeface="Hind Siliguri"/>
                <a:cs typeface="Hind Siliguri"/>
                <a:sym typeface="Hind Siliguri"/>
              </a:rPr>
              <a:t> (Heart) Data Set: 270 observations</a:t>
            </a:r>
          </a:p>
        </p:txBody>
      </p:sp>
      <p:sp>
        <p:nvSpPr>
          <p:cNvPr id="1100" name="Google Shape;1100;p47"/>
          <p:cNvSpPr txBox="1"/>
          <p:nvPr/>
        </p:nvSpPr>
        <p:spPr>
          <a:xfrm flipH="1">
            <a:off x="2703988" y="3688700"/>
            <a:ext cx="181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Hind Siliguri"/>
                <a:ea typeface="Hind Siliguri"/>
                <a:cs typeface="Hind Siliguri"/>
                <a:sym typeface="Hind Siliguri"/>
              </a:rPr>
              <a:t>Total: 1190 observations</a:t>
            </a:r>
          </a:p>
        </p:txBody>
      </p:sp>
      <p:sp>
        <p:nvSpPr>
          <p:cNvPr id="1101" name="Google Shape;1101;p47"/>
          <p:cNvSpPr txBox="1"/>
          <p:nvPr/>
        </p:nvSpPr>
        <p:spPr>
          <a:xfrm flipH="1">
            <a:off x="4619763" y="3688700"/>
            <a:ext cx="181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Hind Siliguri"/>
                <a:ea typeface="Hind Siliguri"/>
                <a:cs typeface="Hind Siliguri"/>
                <a:sym typeface="Hind Siliguri"/>
              </a:rPr>
              <a:t>Duplicated: 272 observations</a:t>
            </a:r>
          </a:p>
        </p:txBody>
      </p:sp>
      <p:sp>
        <p:nvSpPr>
          <p:cNvPr id="1102" name="Google Shape;1102;p47"/>
          <p:cNvSpPr txBox="1"/>
          <p:nvPr/>
        </p:nvSpPr>
        <p:spPr>
          <a:xfrm flipH="1">
            <a:off x="6535538" y="3688700"/>
            <a:ext cx="181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Hind Siliguri"/>
                <a:ea typeface="Hind Siliguri"/>
                <a:cs typeface="Hind Siliguri"/>
                <a:sym typeface="Hind Siliguri"/>
              </a:rPr>
              <a:t>Final dataset: 918 observations</a:t>
            </a:r>
          </a:p>
        </p:txBody>
      </p:sp>
      <p:sp>
        <p:nvSpPr>
          <p:cNvPr id="1103" name="Google Shape;1103;p47"/>
          <p:cNvSpPr/>
          <p:nvPr/>
        </p:nvSpPr>
        <p:spPr>
          <a:xfrm>
            <a:off x="1592938" y="14085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sp>
        <p:nvSpPr>
          <p:cNvPr id="1104" name="Google Shape;1104;p47"/>
          <p:cNvSpPr/>
          <p:nvPr/>
        </p:nvSpPr>
        <p:spPr>
          <a:xfrm>
            <a:off x="3506338" y="14085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sp>
        <p:nvSpPr>
          <p:cNvPr id="1105" name="Google Shape;1105;p47"/>
          <p:cNvSpPr/>
          <p:nvPr/>
        </p:nvSpPr>
        <p:spPr>
          <a:xfrm>
            <a:off x="5422113" y="14085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sp>
        <p:nvSpPr>
          <p:cNvPr id="1106" name="Google Shape;1106;p47"/>
          <p:cNvSpPr/>
          <p:nvPr/>
        </p:nvSpPr>
        <p:spPr>
          <a:xfrm>
            <a:off x="7337888" y="14085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cxnSp>
        <p:nvCxnSpPr>
          <p:cNvPr id="1107" name="Google Shape;1107;p47"/>
          <p:cNvCxnSpPr>
            <a:stCxn id="1103" idx="6"/>
            <a:endCxn id="1104" idx="2"/>
          </p:cNvCxnSpPr>
          <p:nvPr/>
        </p:nvCxnSpPr>
        <p:spPr>
          <a:xfrm>
            <a:off x="1804438" y="1514250"/>
            <a:ext cx="1701900" cy="0"/>
          </a:xfrm>
          <a:prstGeom prst="straightConnector1">
            <a:avLst/>
          </a:prstGeom>
          <a:noFill/>
          <a:ln w="9525" cap="flat" cmpd="sng">
            <a:solidFill>
              <a:schemeClr val="dk1"/>
            </a:solidFill>
            <a:prstDash val="solid"/>
            <a:round/>
            <a:headEnd type="none" w="med" len="med"/>
            <a:tailEnd type="none" w="med" len="med"/>
          </a:ln>
        </p:spPr>
      </p:cxnSp>
      <p:cxnSp>
        <p:nvCxnSpPr>
          <p:cNvPr id="1108" name="Google Shape;1108;p47"/>
          <p:cNvCxnSpPr>
            <a:stCxn id="1104" idx="6"/>
            <a:endCxn id="1105" idx="2"/>
          </p:cNvCxnSpPr>
          <p:nvPr/>
        </p:nvCxnSpPr>
        <p:spPr>
          <a:xfrm>
            <a:off x="3717838" y="1514250"/>
            <a:ext cx="1704300" cy="0"/>
          </a:xfrm>
          <a:prstGeom prst="straightConnector1">
            <a:avLst/>
          </a:prstGeom>
          <a:noFill/>
          <a:ln w="9525" cap="flat" cmpd="sng">
            <a:solidFill>
              <a:schemeClr val="dk1"/>
            </a:solidFill>
            <a:prstDash val="solid"/>
            <a:round/>
            <a:headEnd type="none" w="med" len="med"/>
            <a:tailEnd type="none" w="med" len="med"/>
          </a:ln>
        </p:spPr>
      </p:cxnSp>
      <p:cxnSp>
        <p:nvCxnSpPr>
          <p:cNvPr id="1109" name="Google Shape;1109;p47"/>
          <p:cNvCxnSpPr>
            <a:stCxn id="1105" idx="6"/>
            <a:endCxn id="1106" idx="2"/>
          </p:cNvCxnSpPr>
          <p:nvPr/>
        </p:nvCxnSpPr>
        <p:spPr>
          <a:xfrm>
            <a:off x="5633613" y="1514250"/>
            <a:ext cx="1704300" cy="0"/>
          </a:xfrm>
          <a:prstGeom prst="straightConnector1">
            <a:avLst/>
          </a:prstGeom>
          <a:noFill/>
          <a:ln w="9525" cap="flat" cmpd="sng">
            <a:solidFill>
              <a:schemeClr val="dk1"/>
            </a:solidFill>
            <a:prstDash val="solid"/>
            <a:round/>
            <a:headEnd type="none" w="med" len="med"/>
            <a:tailEnd type="none" w="med" len="med"/>
          </a:ln>
        </p:spPr>
      </p:cxnSp>
      <p:cxnSp>
        <p:nvCxnSpPr>
          <p:cNvPr id="1110" name="Google Shape;1110;p47"/>
          <p:cNvCxnSpPr>
            <a:cxnSpLocks/>
            <a:stCxn id="1103" idx="4"/>
            <a:endCxn id="1095" idx="0"/>
          </p:cNvCxnSpPr>
          <p:nvPr/>
        </p:nvCxnSpPr>
        <p:spPr>
          <a:xfrm flipH="1">
            <a:off x="1693226" y="1620000"/>
            <a:ext cx="5462" cy="355000"/>
          </a:xfrm>
          <a:prstGeom prst="straightConnector1">
            <a:avLst/>
          </a:prstGeom>
          <a:noFill/>
          <a:ln w="9525" cap="flat" cmpd="sng">
            <a:solidFill>
              <a:schemeClr val="dk1"/>
            </a:solidFill>
            <a:prstDash val="solid"/>
            <a:round/>
            <a:headEnd type="none" w="med" len="med"/>
            <a:tailEnd type="none" w="med" len="med"/>
          </a:ln>
        </p:spPr>
      </p:cxnSp>
      <p:cxnSp>
        <p:nvCxnSpPr>
          <p:cNvPr id="1111" name="Google Shape;1111;p47"/>
          <p:cNvCxnSpPr>
            <a:stCxn id="1104" idx="4"/>
            <a:endCxn id="1096" idx="0"/>
          </p:cNvCxnSpPr>
          <p:nvPr/>
        </p:nvCxnSpPr>
        <p:spPr>
          <a:xfrm>
            <a:off x="3612088" y="1620000"/>
            <a:ext cx="0" cy="354900"/>
          </a:xfrm>
          <a:prstGeom prst="straightConnector1">
            <a:avLst/>
          </a:prstGeom>
          <a:noFill/>
          <a:ln w="9525" cap="flat" cmpd="sng">
            <a:solidFill>
              <a:schemeClr val="dk1"/>
            </a:solidFill>
            <a:prstDash val="solid"/>
            <a:round/>
            <a:headEnd type="none" w="med" len="med"/>
            <a:tailEnd type="none" w="med" len="med"/>
          </a:ln>
        </p:spPr>
      </p:cxnSp>
      <p:cxnSp>
        <p:nvCxnSpPr>
          <p:cNvPr id="1112" name="Google Shape;1112;p47"/>
          <p:cNvCxnSpPr>
            <a:stCxn id="1105" idx="4"/>
            <a:endCxn id="1097" idx="0"/>
          </p:cNvCxnSpPr>
          <p:nvPr/>
        </p:nvCxnSpPr>
        <p:spPr>
          <a:xfrm>
            <a:off x="5527863" y="1620000"/>
            <a:ext cx="0" cy="354900"/>
          </a:xfrm>
          <a:prstGeom prst="straightConnector1">
            <a:avLst/>
          </a:prstGeom>
          <a:noFill/>
          <a:ln w="9525" cap="flat" cmpd="sng">
            <a:solidFill>
              <a:schemeClr val="dk1"/>
            </a:solidFill>
            <a:prstDash val="solid"/>
            <a:round/>
            <a:headEnd type="none" w="med" len="med"/>
            <a:tailEnd type="none" w="med" len="med"/>
          </a:ln>
        </p:spPr>
      </p:cxnSp>
      <p:cxnSp>
        <p:nvCxnSpPr>
          <p:cNvPr id="1113" name="Google Shape;1113;p47"/>
          <p:cNvCxnSpPr>
            <a:stCxn id="1106" idx="4"/>
            <a:endCxn id="1098" idx="0"/>
          </p:cNvCxnSpPr>
          <p:nvPr/>
        </p:nvCxnSpPr>
        <p:spPr>
          <a:xfrm>
            <a:off x="7443638" y="1620000"/>
            <a:ext cx="0" cy="354900"/>
          </a:xfrm>
          <a:prstGeom prst="straightConnector1">
            <a:avLst/>
          </a:prstGeom>
          <a:noFill/>
          <a:ln w="9525" cap="flat" cmpd="sng">
            <a:solidFill>
              <a:schemeClr val="dk1"/>
            </a:solidFill>
            <a:prstDash val="solid"/>
            <a:round/>
            <a:headEnd type="none" w="med" len="med"/>
            <a:tailEnd type="none" w="med" len="med"/>
          </a:ln>
        </p:spPr>
      </p:cxnSp>
      <p:sp>
        <p:nvSpPr>
          <p:cNvPr id="1114" name="Google Shape;1114;p47"/>
          <p:cNvSpPr/>
          <p:nvPr/>
        </p:nvSpPr>
        <p:spPr>
          <a:xfrm>
            <a:off x="1592938" y="31223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sp>
        <p:nvSpPr>
          <p:cNvPr id="1115" name="Google Shape;1115;p47"/>
          <p:cNvSpPr/>
          <p:nvPr/>
        </p:nvSpPr>
        <p:spPr>
          <a:xfrm>
            <a:off x="3506338" y="31223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sp>
        <p:nvSpPr>
          <p:cNvPr id="1116" name="Google Shape;1116;p47"/>
          <p:cNvSpPr/>
          <p:nvPr/>
        </p:nvSpPr>
        <p:spPr>
          <a:xfrm>
            <a:off x="5422113" y="31223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sp>
        <p:nvSpPr>
          <p:cNvPr id="1117" name="Google Shape;1117;p47"/>
          <p:cNvSpPr/>
          <p:nvPr/>
        </p:nvSpPr>
        <p:spPr>
          <a:xfrm>
            <a:off x="7337888" y="3122300"/>
            <a:ext cx="211500" cy="21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Siliguri"/>
              <a:ea typeface="Hind Siliguri"/>
              <a:cs typeface="Hind Siliguri"/>
              <a:sym typeface="Hind Siliguri"/>
            </a:endParaRPr>
          </a:p>
        </p:txBody>
      </p:sp>
      <p:cxnSp>
        <p:nvCxnSpPr>
          <p:cNvPr id="1118" name="Google Shape;1118;p47"/>
          <p:cNvCxnSpPr>
            <a:stCxn id="1114" idx="6"/>
            <a:endCxn id="1115" idx="2"/>
          </p:cNvCxnSpPr>
          <p:nvPr/>
        </p:nvCxnSpPr>
        <p:spPr>
          <a:xfrm>
            <a:off x="1804438" y="3228050"/>
            <a:ext cx="1701900" cy="0"/>
          </a:xfrm>
          <a:prstGeom prst="straightConnector1">
            <a:avLst/>
          </a:prstGeom>
          <a:noFill/>
          <a:ln w="9525" cap="flat" cmpd="sng">
            <a:solidFill>
              <a:schemeClr val="dk1"/>
            </a:solidFill>
            <a:prstDash val="solid"/>
            <a:round/>
            <a:headEnd type="none" w="med" len="med"/>
            <a:tailEnd type="none" w="med" len="med"/>
          </a:ln>
        </p:spPr>
      </p:cxnSp>
      <p:cxnSp>
        <p:nvCxnSpPr>
          <p:cNvPr id="1119" name="Google Shape;1119;p47"/>
          <p:cNvCxnSpPr>
            <a:cxnSpLocks/>
          </p:cNvCxnSpPr>
          <p:nvPr/>
        </p:nvCxnSpPr>
        <p:spPr>
          <a:xfrm>
            <a:off x="3717813" y="3228050"/>
            <a:ext cx="1704300" cy="0"/>
          </a:xfrm>
          <a:prstGeom prst="straightConnector1">
            <a:avLst/>
          </a:prstGeom>
          <a:noFill/>
          <a:ln w="9525" cap="flat" cmpd="sng">
            <a:solidFill>
              <a:schemeClr val="dk1"/>
            </a:solidFill>
            <a:prstDash val="solid"/>
            <a:round/>
            <a:headEnd type="none" w="med" len="med"/>
            <a:tailEnd type="none" w="med" len="med"/>
          </a:ln>
        </p:spPr>
      </p:cxnSp>
      <p:cxnSp>
        <p:nvCxnSpPr>
          <p:cNvPr id="1120" name="Google Shape;1120;p47"/>
          <p:cNvCxnSpPr>
            <a:stCxn id="1116" idx="6"/>
            <a:endCxn id="1117" idx="2"/>
          </p:cNvCxnSpPr>
          <p:nvPr/>
        </p:nvCxnSpPr>
        <p:spPr>
          <a:xfrm>
            <a:off x="5633613" y="3228050"/>
            <a:ext cx="1704300" cy="0"/>
          </a:xfrm>
          <a:prstGeom prst="straightConnector1">
            <a:avLst/>
          </a:prstGeom>
          <a:noFill/>
          <a:ln w="9525" cap="flat" cmpd="sng">
            <a:solidFill>
              <a:schemeClr val="dk1"/>
            </a:solidFill>
            <a:prstDash val="solid"/>
            <a:round/>
            <a:headEnd type="none" w="med" len="med"/>
            <a:tailEnd type="none" w="med" len="med"/>
          </a:ln>
        </p:spPr>
      </p:cxnSp>
      <p:cxnSp>
        <p:nvCxnSpPr>
          <p:cNvPr id="1121" name="Google Shape;1121;p47"/>
          <p:cNvCxnSpPr>
            <a:stCxn id="1114" idx="4"/>
            <a:endCxn id="1099" idx="0"/>
          </p:cNvCxnSpPr>
          <p:nvPr/>
        </p:nvCxnSpPr>
        <p:spPr>
          <a:xfrm flipH="1">
            <a:off x="1696288" y="3333800"/>
            <a:ext cx="2400" cy="354900"/>
          </a:xfrm>
          <a:prstGeom prst="straightConnector1">
            <a:avLst/>
          </a:prstGeom>
          <a:noFill/>
          <a:ln w="9525" cap="flat" cmpd="sng">
            <a:solidFill>
              <a:schemeClr val="dk1"/>
            </a:solidFill>
            <a:prstDash val="solid"/>
            <a:round/>
            <a:headEnd type="none" w="med" len="med"/>
            <a:tailEnd type="none" w="med" len="med"/>
          </a:ln>
        </p:spPr>
      </p:cxnSp>
      <p:cxnSp>
        <p:nvCxnSpPr>
          <p:cNvPr id="1122" name="Google Shape;1122;p47"/>
          <p:cNvCxnSpPr>
            <a:stCxn id="1115" idx="4"/>
            <a:endCxn id="1100" idx="0"/>
          </p:cNvCxnSpPr>
          <p:nvPr/>
        </p:nvCxnSpPr>
        <p:spPr>
          <a:xfrm>
            <a:off x="3612088" y="3333800"/>
            <a:ext cx="0" cy="354900"/>
          </a:xfrm>
          <a:prstGeom prst="straightConnector1">
            <a:avLst/>
          </a:prstGeom>
          <a:noFill/>
          <a:ln w="9525" cap="flat" cmpd="sng">
            <a:solidFill>
              <a:schemeClr val="dk1"/>
            </a:solidFill>
            <a:prstDash val="solid"/>
            <a:round/>
            <a:headEnd type="none" w="med" len="med"/>
            <a:tailEnd type="none" w="med" len="med"/>
          </a:ln>
        </p:spPr>
      </p:cxnSp>
      <p:cxnSp>
        <p:nvCxnSpPr>
          <p:cNvPr id="1123" name="Google Shape;1123;p47"/>
          <p:cNvCxnSpPr>
            <a:stCxn id="1116" idx="4"/>
            <a:endCxn id="1101" idx="0"/>
          </p:cNvCxnSpPr>
          <p:nvPr/>
        </p:nvCxnSpPr>
        <p:spPr>
          <a:xfrm>
            <a:off x="5527863" y="3333800"/>
            <a:ext cx="0" cy="354900"/>
          </a:xfrm>
          <a:prstGeom prst="straightConnector1">
            <a:avLst/>
          </a:prstGeom>
          <a:noFill/>
          <a:ln w="9525" cap="flat" cmpd="sng">
            <a:solidFill>
              <a:schemeClr val="dk1"/>
            </a:solidFill>
            <a:prstDash val="solid"/>
            <a:round/>
            <a:headEnd type="none" w="med" len="med"/>
            <a:tailEnd type="none" w="med" len="med"/>
          </a:ln>
        </p:spPr>
      </p:cxnSp>
      <p:cxnSp>
        <p:nvCxnSpPr>
          <p:cNvPr id="1124" name="Google Shape;1124;p47"/>
          <p:cNvCxnSpPr>
            <a:stCxn id="1117" idx="4"/>
            <a:endCxn id="1102" idx="0"/>
          </p:cNvCxnSpPr>
          <p:nvPr/>
        </p:nvCxnSpPr>
        <p:spPr>
          <a:xfrm>
            <a:off x="7443638" y="3333800"/>
            <a:ext cx="0" cy="354900"/>
          </a:xfrm>
          <a:prstGeom prst="straightConnector1">
            <a:avLst/>
          </a:prstGeom>
          <a:noFill/>
          <a:ln w="9525" cap="flat" cmpd="sng">
            <a:solidFill>
              <a:schemeClr val="dk1"/>
            </a:solidFill>
            <a:prstDash val="solid"/>
            <a:round/>
            <a:headEnd type="none" w="med" len="med"/>
            <a:tailEnd type="none" w="med" len="med"/>
          </a:ln>
        </p:spPr>
      </p:cxnSp>
      <p:cxnSp>
        <p:nvCxnSpPr>
          <p:cNvPr id="1125" name="Google Shape;1125;p47"/>
          <p:cNvCxnSpPr>
            <a:stCxn id="1106" idx="6"/>
            <a:endCxn id="1114" idx="2"/>
          </p:cNvCxnSpPr>
          <p:nvPr/>
        </p:nvCxnSpPr>
        <p:spPr>
          <a:xfrm flipH="1">
            <a:off x="1592888" y="1514250"/>
            <a:ext cx="5956500" cy="1713900"/>
          </a:xfrm>
          <a:prstGeom prst="bentConnector5">
            <a:avLst>
              <a:gd name="adj1" fmla="val -13538"/>
              <a:gd name="adj2" fmla="val 68847"/>
              <a:gd name="adj3" fmla="val 103997"/>
            </a:avLst>
          </a:prstGeom>
          <a:noFill/>
          <a:ln w="9525" cap="flat" cmpd="sng">
            <a:solidFill>
              <a:schemeClr val="dk1"/>
            </a:solidFill>
            <a:prstDash val="solid"/>
            <a:round/>
            <a:headEnd type="none" w="med" len="med"/>
            <a:tailEnd type="none" w="med" len="med"/>
          </a:ln>
        </p:spPr>
      </p:cxnSp>
      <p:sp>
        <p:nvSpPr>
          <p:cNvPr id="6" name="Google Shape;735;p38">
            <a:extLst>
              <a:ext uri="{FF2B5EF4-FFF2-40B4-BE49-F238E27FC236}">
                <a16:creationId xmlns:a16="http://schemas.microsoft.com/office/drawing/2014/main" id="{A9DA17D4-31F3-2225-7840-254C36CAF871}"/>
              </a:ext>
            </a:extLst>
          </p:cNvPr>
          <p:cNvSpPr txBox="1">
            <a:spLocks noGrp="1"/>
          </p:cNvSpPr>
          <p:nvPr>
            <p:ph type="title"/>
          </p:nvPr>
        </p:nvSpPr>
        <p:spPr>
          <a:xfrm>
            <a:off x="355311" y="2793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the Dataset</a:t>
            </a:r>
          </a:p>
        </p:txBody>
      </p:sp>
      <p:cxnSp>
        <p:nvCxnSpPr>
          <p:cNvPr id="7" name="Google Shape;739;p38">
            <a:extLst>
              <a:ext uri="{FF2B5EF4-FFF2-40B4-BE49-F238E27FC236}">
                <a16:creationId xmlns:a16="http://schemas.microsoft.com/office/drawing/2014/main" id="{44C5DFE6-A280-50DE-1ADC-52416D2C23FA}"/>
              </a:ext>
            </a:extLst>
          </p:cNvPr>
          <p:cNvCxnSpPr/>
          <p:nvPr/>
        </p:nvCxnSpPr>
        <p:spPr>
          <a:xfrm>
            <a:off x="355311" y="1070202"/>
            <a:ext cx="25173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pic>
        <p:nvPicPr>
          <p:cNvPr id="707" name="Google Shape;707;p37"/>
          <p:cNvPicPr preferRelativeResize="0">
            <a:picLocks noGrp="1"/>
          </p:cNvPicPr>
          <p:nvPr>
            <p:ph type="pic" idx="2"/>
          </p:nvPr>
        </p:nvPicPr>
        <p:blipFill rotWithShape="1">
          <a:blip r:embed="rId3">
            <a:alphaModFix/>
          </a:blip>
          <a:srcRect t="9670" b="9670"/>
          <a:stretch/>
        </p:blipFill>
        <p:spPr>
          <a:xfrm>
            <a:off x="5063025" y="535000"/>
            <a:ext cx="3366000" cy="4073400"/>
          </a:xfrm>
          <a:prstGeom prst="roundRect">
            <a:avLst>
              <a:gd name="adj" fmla="val 4810"/>
            </a:avLst>
          </a:prstGeom>
        </p:spPr>
      </p:pic>
      <p:grpSp>
        <p:nvGrpSpPr>
          <p:cNvPr id="708" name="Google Shape;708;p37"/>
          <p:cNvGrpSpPr/>
          <p:nvPr/>
        </p:nvGrpSpPr>
        <p:grpSpPr>
          <a:xfrm>
            <a:off x="-3251111" y="2861040"/>
            <a:ext cx="5882572" cy="5847556"/>
            <a:chOff x="-3251111" y="2861040"/>
            <a:chExt cx="5882572" cy="5847556"/>
          </a:xfrm>
        </p:grpSpPr>
        <p:sp>
          <p:nvSpPr>
            <p:cNvPr id="709" name="Google Shape;709;p37"/>
            <p:cNvSpPr/>
            <p:nvPr/>
          </p:nvSpPr>
          <p:spPr>
            <a:xfrm rot="8331014">
              <a:off x="-2480453" y="3798836"/>
              <a:ext cx="4341256" cy="3971963"/>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10" name="Google Shape;710;p37"/>
            <p:cNvGrpSpPr/>
            <p:nvPr/>
          </p:nvGrpSpPr>
          <p:grpSpPr>
            <a:xfrm rot="-6270687" flipH="1">
              <a:off x="430426" y="4206851"/>
              <a:ext cx="947999" cy="863416"/>
              <a:chOff x="8337075" y="299713"/>
              <a:chExt cx="947899" cy="863325"/>
            </a:xfrm>
          </p:grpSpPr>
          <p:sp>
            <p:nvSpPr>
              <p:cNvPr id="711" name="Google Shape;711;p37"/>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2" name="Google Shape;712;p37"/>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3" name="Google Shape;713;p37"/>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4" name="Google Shape;714;p37"/>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5" name="Google Shape;715;p37"/>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6" name="Google Shape;716;p37"/>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7" name="Google Shape;717;p37"/>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8" name="Google Shape;718;p37"/>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19" name="Google Shape;719;p37"/>
            <p:cNvGrpSpPr/>
            <p:nvPr/>
          </p:nvGrpSpPr>
          <p:grpSpPr>
            <a:xfrm rot="-236345">
              <a:off x="-234011" y="4338083"/>
              <a:ext cx="923137" cy="930607"/>
              <a:chOff x="8322831" y="2964236"/>
              <a:chExt cx="923079" cy="930548"/>
            </a:xfrm>
          </p:grpSpPr>
          <p:sp>
            <p:nvSpPr>
              <p:cNvPr id="720" name="Google Shape;720;p37"/>
              <p:cNvSpPr/>
              <p:nvPr/>
            </p:nvSpPr>
            <p:spPr>
              <a:xfrm rot="5976188">
                <a:off x="8382984" y="3026571"/>
                <a:ext cx="802774" cy="800374"/>
              </a:xfrm>
              <a:custGeom>
                <a:avLst/>
                <a:gdLst/>
                <a:ahLst/>
                <a:cxnLst/>
                <a:rect l="l" t="t" r="r" b="b"/>
                <a:pathLst>
                  <a:path w="1482" h="1476" extrusionOk="0">
                    <a:moveTo>
                      <a:pt x="0" y="1387"/>
                    </a:moveTo>
                    <a:cubicBezTo>
                      <a:pt x="0" y="1387"/>
                      <a:pt x="1285" y="1475"/>
                      <a:pt x="1481" y="1"/>
                    </a:cubicBezTo>
                    <a:cubicBezTo>
                      <a:pt x="1481" y="0"/>
                      <a:pt x="226" y="16"/>
                      <a:pt x="0" y="138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1" name="Google Shape;721;p37"/>
              <p:cNvSpPr/>
              <p:nvPr/>
            </p:nvSpPr>
            <p:spPr>
              <a:xfrm rot="5976176">
                <a:off x="8474841" y="3136146"/>
                <a:ext cx="735872" cy="678526"/>
              </a:xfrm>
              <a:custGeom>
                <a:avLst/>
                <a:gdLst/>
                <a:ahLst/>
                <a:cxnLst/>
                <a:rect l="l" t="t" r="r" b="b"/>
                <a:pathLst>
                  <a:path w="1357" h="1254" extrusionOk="0">
                    <a:moveTo>
                      <a:pt x="7" y="1253"/>
                    </a:moveTo>
                    <a:cubicBezTo>
                      <a:pt x="5" y="1253"/>
                      <a:pt x="2" y="1252"/>
                      <a:pt x="1" y="1250"/>
                    </a:cubicBezTo>
                    <a:cubicBezTo>
                      <a:pt x="0" y="1247"/>
                      <a:pt x="1" y="1243"/>
                      <a:pt x="3" y="1241"/>
                    </a:cubicBezTo>
                    <a:cubicBezTo>
                      <a:pt x="11" y="1236"/>
                      <a:pt x="737" y="754"/>
                      <a:pt x="1342" y="3"/>
                    </a:cubicBezTo>
                    <a:cubicBezTo>
                      <a:pt x="1345" y="0"/>
                      <a:pt x="1348" y="0"/>
                      <a:pt x="1352" y="2"/>
                    </a:cubicBezTo>
                    <a:cubicBezTo>
                      <a:pt x="1355" y="5"/>
                      <a:pt x="1356" y="9"/>
                      <a:pt x="1353" y="13"/>
                    </a:cubicBezTo>
                    <a:cubicBezTo>
                      <a:pt x="747" y="764"/>
                      <a:pt x="20" y="1248"/>
                      <a:pt x="12" y="1253"/>
                    </a:cubicBezTo>
                    <a:cubicBezTo>
                      <a:pt x="10" y="1253"/>
                      <a:pt x="9" y="1253"/>
                      <a:pt x="7" y="125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2" name="Google Shape;722;p37"/>
              <p:cNvSpPr/>
              <p:nvPr/>
            </p:nvSpPr>
            <p:spPr>
              <a:xfrm rot="5976178">
                <a:off x="8588812" y="3154341"/>
                <a:ext cx="9557" cy="136182"/>
              </a:xfrm>
              <a:custGeom>
                <a:avLst/>
                <a:gdLst/>
                <a:ahLst/>
                <a:cxnLst/>
                <a:rect l="l" t="t" r="r" b="b"/>
                <a:pathLst>
                  <a:path w="18" h="253" extrusionOk="0">
                    <a:moveTo>
                      <a:pt x="9" y="252"/>
                    </a:moveTo>
                    <a:cubicBezTo>
                      <a:pt x="5" y="252"/>
                      <a:pt x="2" y="249"/>
                      <a:pt x="1" y="245"/>
                    </a:cubicBezTo>
                    <a:lnTo>
                      <a:pt x="0" y="8"/>
                    </a:lnTo>
                    <a:cubicBezTo>
                      <a:pt x="0" y="4"/>
                      <a:pt x="3" y="0"/>
                      <a:pt x="7" y="0"/>
                    </a:cubicBezTo>
                    <a:lnTo>
                      <a:pt x="7" y="0"/>
                    </a:lnTo>
                    <a:cubicBezTo>
                      <a:pt x="11" y="0"/>
                      <a:pt x="14" y="3"/>
                      <a:pt x="15" y="7"/>
                    </a:cubicBezTo>
                    <a:lnTo>
                      <a:pt x="16" y="244"/>
                    </a:lnTo>
                    <a:cubicBezTo>
                      <a:pt x="17" y="249"/>
                      <a:pt x="13" y="252"/>
                      <a:pt x="9" y="25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3" name="Google Shape;723;p37"/>
              <p:cNvSpPr/>
              <p:nvPr/>
            </p:nvSpPr>
            <p:spPr>
              <a:xfrm rot="5976182">
                <a:off x="8638510" y="3177161"/>
                <a:ext cx="157687" cy="59729"/>
              </a:xfrm>
              <a:custGeom>
                <a:avLst/>
                <a:gdLst/>
                <a:ahLst/>
                <a:cxnLst/>
                <a:rect l="l" t="t" r="r" b="b"/>
                <a:pathLst>
                  <a:path w="293" h="109" extrusionOk="0">
                    <a:moveTo>
                      <a:pt x="283" y="108"/>
                    </a:moveTo>
                    <a:lnTo>
                      <a:pt x="282" y="108"/>
                    </a:lnTo>
                    <a:lnTo>
                      <a:pt x="5" y="15"/>
                    </a:lnTo>
                    <a:cubicBezTo>
                      <a:pt x="1" y="14"/>
                      <a:pt x="0" y="8"/>
                      <a:pt x="1" y="5"/>
                    </a:cubicBezTo>
                    <a:cubicBezTo>
                      <a:pt x="1" y="1"/>
                      <a:pt x="6" y="0"/>
                      <a:pt x="10" y="1"/>
                    </a:cubicBezTo>
                    <a:lnTo>
                      <a:pt x="286" y="94"/>
                    </a:lnTo>
                    <a:cubicBezTo>
                      <a:pt x="290" y="95"/>
                      <a:pt x="292" y="100"/>
                      <a:pt x="291" y="104"/>
                    </a:cubicBezTo>
                    <a:cubicBezTo>
                      <a:pt x="289" y="106"/>
                      <a:pt x="286" y="108"/>
                      <a:pt x="283" y="10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4" name="Google Shape;724;p37"/>
              <p:cNvSpPr/>
              <p:nvPr/>
            </p:nvSpPr>
            <p:spPr>
              <a:xfrm rot="5976179">
                <a:off x="8633757" y="3294669"/>
                <a:ext cx="43006" cy="172021"/>
              </a:xfrm>
              <a:custGeom>
                <a:avLst/>
                <a:gdLst/>
                <a:ahLst/>
                <a:cxnLst/>
                <a:rect l="l" t="t" r="r" b="b"/>
                <a:pathLst>
                  <a:path w="80" h="317" extrusionOk="0">
                    <a:moveTo>
                      <a:pt x="70" y="316"/>
                    </a:moveTo>
                    <a:cubicBezTo>
                      <a:pt x="67" y="316"/>
                      <a:pt x="63" y="314"/>
                      <a:pt x="63" y="311"/>
                    </a:cubicBezTo>
                    <a:lnTo>
                      <a:pt x="1" y="9"/>
                    </a:lnTo>
                    <a:cubicBezTo>
                      <a:pt x="0" y="6"/>
                      <a:pt x="2" y="2"/>
                      <a:pt x="6" y="1"/>
                    </a:cubicBezTo>
                    <a:cubicBezTo>
                      <a:pt x="10" y="0"/>
                      <a:pt x="14" y="3"/>
                      <a:pt x="15" y="7"/>
                    </a:cubicBezTo>
                    <a:lnTo>
                      <a:pt x="78" y="308"/>
                    </a:lnTo>
                    <a:cubicBezTo>
                      <a:pt x="79" y="311"/>
                      <a:pt x="76" y="315"/>
                      <a:pt x="72" y="316"/>
                    </a:cubicBezTo>
                    <a:cubicBezTo>
                      <a:pt x="72" y="315"/>
                      <a:pt x="71" y="316"/>
                      <a:pt x="70" y="31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5" name="Google Shape;725;p37"/>
              <p:cNvSpPr/>
              <p:nvPr/>
            </p:nvSpPr>
            <p:spPr>
              <a:xfrm rot="5976182">
                <a:off x="8721220" y="3285444"/>
                <a:ext cx="195915" cy="86010"/>
              </a:xfrm>
              <a:custGeom>
                <a:avLst/>
                <a:gdLst/>
                <a:ahLst/>
                <a:cxnLst/>
                <a:rect l="l" t="t" r="r" b="b"/>
                <a:pathLst>
                  <a:path w="363" h="160" extrusionOk="0">
                    <a:moveTo>
                      <a:pt x="353" y="159"/>
                    </a:moveTo>
                    <a:cubicBezTo>
                      <a:pt x="352" y="159"/>
                      <a:pt x="351" y="159"/>
                      <a:pt x="350" y="158"/>
                    </a:cubicBezTo>
                    <a:lnTo>
                      <a:pt x="6" y="15"/>
                    </a:lnTo>
                    <a:cubicBezTo>
                      <a:pt x="2" y="13"/>
                      <a:pt x="0" y="9"/>
                      <a:pt x="2" y="6"/>
                    </a:cubicBezTo>
                    <a:cubicBezTo>
                      <a:pt x="4" y="2"/>
                      <a:pt x="7" y="0"/>
                      <a:pt x="11" y="2"/>
                    </a:cubicBezTo>
                    <a:lnTo>
                      <a:pt x="356" y="145"/>
                    </a:lnTo>
                    <a:cubicBezTo>
                      <a:pt x="360" y="147"/>
                      <a:pt x="362" y="150"/>
                      <a:pt x="360" y="154"/>
                    </a:cubicBezTo>
                    <a:cubicBezTo>
                      <a:pt x="359" y="157"/>
                      <a:pt x="356" y="159"/>
                      <a:pt x="353" y="1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6" name="Google Shape;726;p37"/>
              <p:cNvSpPr/>
              <p:nvPr/>
            </p:nvSpPr>
            <p:spPr>
              <a:xfrm rot="5976169">
                <a:off x="8711671" y="3436180"/>
                <a:ext cx="54951" cy="186355"/>
              </a:xfrm>
              <a:custGeom>
                <a:avLst/>
                <a:gdLst/>
                <a:ahLst/>
                <a:cxnLst/>
                <a:rect l="l" t="t" r="r" b="b"/>
                <a:pathLst>
                  <a:path w="103" h="343" extrusionOk="0">
                    <a:moveTo>
                      <a:pt x="94" y="342"/>
                    </a:moveTo>
                    <a:cubicBezTo>
                      <a:pt x="91" y="342"/>
                      <a:pt x="89" y="340"/>
                      <a:pt x="88" y="337"/>
                    </a:cubicBezTo>
                    <a:lnTo>
                      <a:pt x="1" y="10"/>
                    </a:lnTo>
                    <a:cubicBezTo>
                      <a:pt x="0" y="6"/>
                      <a:pt x="2" y="2"/>
                      <a:pt x="6" y="1"/>
                    </a:cubicBezTo>
                    <a:cubicBezTo>
                      <a:pt x="9" y="0"/>
                      <a:pt x="13" y="2"/>
                      <a:pt x="14" y="6"/>
                    </a:cubicBezTo>
                    <a:lnTo>
                      <a:pt x="101" y="333"/>
                    </a:lnTo>
                    <a:cubicBezTo>
                      <a:pt x="102" y="337"/>
                      <a:pt x="100" y="340"/>
                      <a:pt x="96" y="341"/>
                    </a:cubicBezTo>
                    <a:cubicBezTo>
                      <a:pt x="95" y="342"/>
                      <a:pt x="94" y="342"/>
                      <a:pt x="94" y="3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7" name="Google Shape;727;p37"/>
              <p:cNvSpPr/>
              <p:nvPr/>
            </p:nvSpPr>
            <p:spPr>
              <a:xfrm rot="5976183">
                <a:off x="8808578" y="3408341"/>
                <a:ext cx="212638" cy="97956"/>
              </a:xfrm>
              <a:custGeom>
                <a:avLst/>
                <a:gdLst/>
                <a:ahLst/>
                <a:cxnLst/>
                <a:rect l="l" t="t" r="r" b="b"/>
                <a:pathLst>
                  <a:path w="391" h="181" extrusionOk="0">
                    <a:moveTo>
                      <a:pt x="381" y="180"/>
                    </a:moveTo>
                    <a:cubicBezTo>
                      <a:pt x="380" y="180"/>
                      <a:pt x="379" y="180"/>
                      <a:pt x="379" y="179"/>
                    </a:cubicBezTo>
                    <a:lnTo>
                      <a:pt x="6" y="15"/>
                    </a:lnTo>
                    <a:cubicBezTo>
                      <a:pt x="2" y="13"/>
                      <a:pt x="0" y="10"/>
                      <a:pt x="2" y="6"/>
                    </a:cubicBezTo>
                    <a:cubicBezTo>
                      <a:pt x="4" y="2"/>
                      <a:pt x="8" y="0"/>
                      <a:pt x="12" y="2"/>
                    </a:cubicBezTo>
                    <a:lnTo>
                      <a:pt x="384" y="166"/>
                    </a:lnTo>
                    <a:cubicBezTo>
                      <a:pt x="388" y="168"/>
                      <a:pt x="390" y="172"/>
                      <a:pt x="388" y="175"/>
                    </a:cubicBezTo>
                    <a:cubicBezTo>
                      <a:pt x="387" y="178"/>
                      <a:pt x="384" y="180"/>
                      <a:pt x="381" y="1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8" name="Google Shape;728;p37"/>
              <p:cNvSpPr/>
              <p:nvPr/>
            </p:nvSpPr>
            <p:spPr>
              <a:xfrm rot="5976188">
                <a:off x="8822983" y="3576118"/>
                <a:ext cx="40616" cy="179189"/>
              </a:xfrm>
              <a:custGeom>
                <a:avLst/>
                <a:gdLst/>
                <a:ahLst/>
                <a:cxnLst/>
                <a:rect l="l" t="t" r="r" b="b"/>
                <a:pathLst>
                  <a:path w="74" h="330" extrusionOk="0">
                    <a:moveTo>
                      <a:pt x="64" y="329"/>
                    </a:moveTo>
                    <a:cubicBezTo>
                      <a:pt x="61" y="329"/>
                      <a:pt x="58" y="326"/>
                      <a:pt x="58" y="323"/>
                    </a:cubicBezTo>
                    <a:lnTo>
                      <a:pt x="1" y="9"/>
                    </a:lnTo>
                    <a:cubicBezTo>
                      <a:pt x="0" y="5"/>
                      <a:pt x="2" y="1"/>
                      <a:pt x="6" y="1"/>
                    </a:cubicBezTo>
                    <a:cubicBezTo>
                      <a:pt x="10" y="0"/>
                      <a:pt x="14" y="2"/>
                      <a:pt x="15" y="6"/>
                    </a:cubicBezTo>
                    <a:lnTo>
                      <a:pt x="72" y="321"/>
                    </a:lnTo>
                    <a:cubicBezTo>
                      <a:pt x="73" y="324"/>
                      <a:pt x="70" y="328"/>
                      <a:pt x="66" y="329"/>
                    </a:cubicBezTo>
                    <a:cubicBezTo>
                      <a:pt x="65" y="329"/>
                      <a:pt x="65" y="329"/>
                      <a:pt x="64" y="3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9" name="Google Shape;729;p37"/>
              <p:cNvSpPr/>
              <p:nvPr/>
            </p:nvSpPr>
            <p:spPr>
              <a:xfrm rot="5976182">
                <a:off x="8910610" y="3587516"/>
                <a:ext cx="195915" cy="64507"/>
              </a:xfrm>
              <a:custGeom>
                <a:avLst/>
                <a:gdLst/>
                <a:ahLst/>
                <a:cxnLst/>
                <a:rect l="l" t="t" r="r" b="b"/>
                <a:pathLst>
                  <a:path w="363" h="120" extrusionOk="0">
                    <a:moveTo>
                      <a:pt x="355" y="119"/>
                    </a:moveTo>
                    <a:cubicBezTo>
                      <a:pt x="354" y="119"/>
                      <a:pt x="354" y="119"/>
                      <a:pt x="353" y="119"/>
                    </a:cubicBezTo>
                    <a:lnTo>
                      <a:pt x="6" y="14"/>
                    </a:lnTo>
                    <a:cubicBezTo>
                      <a:pt x="2" y="13"/>
                      <a:pt x="0" y="9"/>
                      <a:pt x="1" y="5"/>
                    </a:cubicBezTo>
                    <a:cubicBezTo>
                      <a:pt x="2" y="1"/>
                      <a:pt x="6" y="0"/>
                      <a:pt x="10" y="0"/>
                    </a:cubicBezTo>
                    <a:lnTo>
                      <a:pt x="357" y="105"/>
                    </a:lnTo>
                    <a:cubicBezTo>
                      <a:pt x="360" y="106"/>
                      <a:pt x="362" y="110"/>
                      <a:pt x="361" y="114"/>
                    </a:cubicBezTo>
                    <a:cubicBezTo>
                      <a:pt x="360" y="116"/>
                      <a:pt x="357" y="119"/>
                      <a:pt x="355" y="1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
        <p:nvSpPr>
          <p:cNvPr id="2" name="Google Shape;581;p35">
            <a:extLst>
              <a:ext uri="{FF2B5EF4-FFF2-40B4-BE49-F238E27FC236}">
                <a16:creationId xmlns:a16="http://schemas.microsoft.com/office/drawing/2014/main" id="{58EDE7ED-57F9-2399-B064-0936E116966E}"/>
              </a:ext>
            </a:extLst>
          </p:cNvPr>
          <p:cNvSpPr txBox="1">
            <a:spLocks/>
          </p:cNvSpPr>
          <p:nvPr/>
        </p:nvSpPr>
        <p:spPr>
          <a:xfrm>
            <a:off x="380143" y="739274"/>
            <a:ext cx="24381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dk1"/>
                </a:solidFill>
                <a:latin typeface="Epilogue"/>
                <a:sym typeface="Epilogue"/>
              </a:rPr>
              <a:t>QUESTIONS</a:t>
            </a:r>
          </a:p>
        </p:txBody>
      </p:sp>
      <p:cxnSp>
        <p:nvCxnSpPr>
          <p:cNvPr id="8" name="Google Shape;605;p36">
            <a:extLst>
              <a:ext uri="{FF2B5EF4-FFF2-40B4-BE49-F238E27FC236}">
                <a16:creationId xmlns:a16="http://schemas.microsoft.com/office/drawing/2014/main" id="{F311A940-3472-46B4-E7AA-94C95AC9C5DC}"/>
              </a:ext>
            </a:extLst>
          </p:cNvPr>
          <p:cNvCxnSpPr/>
          <p:nvPr/>
        </p:nvCxnSpPr>
        <p:spPr>
          <a:xfrm>
            <a:off x="232879" y="1274278"/>
            <a:ext cx="2904300" cy="0"/>
          </a:xfrm>
          <a:prstGeom prst="straightConnector1">
            <a:avLst/>
          </a:prstGeom>
          <a:noFill/>
          <a:ln w="19050" cap="flat" cmpd="sng">
            <a:solidFill>
              <a:schemeClr val="accent1"/>
            </a:solidFill>
            <a:prstDash val="solid"/>
            <a:round/>
            <a:headEnd type="none" w="med" len="med"/>
            <a:tailEnd type="none" w="med" len="med"/>
          </a:ln>
        </p:spPr>
      </p:cxnSp>
      <p:sp>
        <p:nvSpPr>
          <p:cNvPr id="9" name="TextBox 8">
            <a:extLst>
              <a:ext uri="{FF2B5EF4-FFF2-40B4-BE49-F238E27FC236}">
                <a16:creationId xmlns:a16="http://schemas.microsoft.com/office/drawing/2014/main" id="{7ED13696-CBCC-C168-6305-8DA70229C675}"/>
              </a:ext>
            </a:extLst>
          </p:cNvPr>
          <p:cNvSpPr txBox="1"/>
          <p:nvPr/>
        </p:nvSpPr>
        <p:spPr>
          <a:xfrm>
            <a:off x="145409" y="1666975"/>
            <a:ext cx="4806124"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t>General Questions</a:t>
            </a:r>
          </a:p>
          <a:p>
            <a:pPr marL="285750" indent="-285750">
              <a:buFont typeface="Arial" panose="020B0604020202020204" pitchFamily="34" charset="0"/>
              <a:buChar char="•"/>
            </a:pPr>
            <a:r>
              <a:rPr lang="en-US" sz="2000" dirty="0"/>
              <a:t>Demographic and Personal Questions</a:t>
            </a:r>
          </a:p>
          <a:p>
            <a:pPr marL="285750" indent="-285750">
              <a:buFont typeface="Arial" panose="020B0604020202020204" pitchFamily="34" charset="0"/>
              <a:buChar char="•"/>
            </a:pPr>
            <a:r>
              <a:rPr lang="en-US" sz="2000" dirty="0"/>
              <a:t>Health Characteristics</a:t>
            </a:r>
          </a:p>
          <a:p>
            <a:pPr marL="285750" indent="-285750">
              <a:buFont typeface="Arial" panose="020B0604020202020204" pitchFamily="34" charset="0"/>
              <a:buChar char="•"/>
            </a:pPr>
            <a:r>
              <a:rPr lang="en-US" sz="2000" dirty="0"/>
              <a:t>Exercise and Stress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endParaRPr dirty="0"/>
          </a:p>
        </p:txBody>
      </p:sp>
      <p:cxnSp>
        <p:nvCxnSpPr>
          <p:cNvPr id="783" name="Google Shape;783;p39"/>
          <p:cNvCxnSpPr/>
          <p:nvPr/>
        </p:nvCxnSpPr>
        <p:spPr>
          <a:xfrm>
            <a:off x="630605" y="1102649"/>
            <a:ext cx="2119800" cy="0"/>
          </a:xfrm>
          <a:prstGeom prst="straightConnector1">
            <a:avLst/>
          </a:prstGeom>
          <a:noFill/>
          <a:ln w="19050" cap="flat" cmpd="sng">
            <a:solidFill>
              <a:schemeClr val="accent1"/>
            </a:solidFill>
            <a:prstDash val="solid"/>
            <a:round/>
            <a:headEnd type="none" w="med" len="med"/>
            <a:tailEnd type="none" w="med" len="med"/>
          </a:ln>
        </p:spPr>
      </p:cxnSp>
      <p:pic>
        <p:nvPicPr>
          <p:cNvPr id="19" name="Picture 18" descr="A chart of people in different sizes&#10;&#10;Description automatically generated with medium confidence">
            <a:extLst>
              <a:ext uri="{FF2B5EF4-FFF2-40B4-BE49-F238E27FC236}">
                <a16:creationId xmlns:a16="http://schemas.microsoft.com/office/drawing/2014/main" id="{D6B0C265-4BE7-432B-2C7C-982170D14C53}"/>
              </a:ext>
            </a:extLst>
          </p:cNvPr>
          <p:cNvPicPr>
            <a:picLocks noChangeAspect="1"/>
          </p:cNvPicPr>
          <p:nvPr/>
        </p:nvPicPr>
        <p:blipFill rotWithShape="1">
          <a:blip r:embed="rId3"/>
          <a:srcRect l="1012" t="1457" r="2397" b="2481"/>
          <a:stretch/>
        </p:blipFill>
        <p:spPr>
          <a:xfrm>
            <a:off x="4785668" y="1391701"/>
            <a:ext cx="3976913" cy="1596679"/>
          </a:xfrm>
          <a:prstGeom prst="rect">
            <a:avLst/>
          </a:prstGeom>
        </p:spPr>
      </p:pic>
      <p:pic>
        <p:nvPicPr>
          <p:cNvPr id="21" name="Picture 20" descr="A graph of heart disease&#10;&#10;Description automatically generated">
            <a:extLst>
              <a:ext uri="{FF2B5EF4-FFF2-40B4-BE49-F238E27FC236}">
                <a16:creationId xmlns:a16="http://schemas.microsoft.com/office/drawing/2014/main" id="{623C56BE-8539-94F6-1DEA-24E3362DB238}"/>
              </a:ext>
            </a:extLst>
          </p:cNvPr>
          <p:cNvPicPr>
            <a:picLocks noChangeAspect="1"/>
          </p:cNvPicPr>
          <p:nvPr/>
        </p:nvPicPr>
        <p:blipFill rotWithShape="1">
          <a:blip r:embed="rId4"/>
          <a:srcRect l="1030" t="1975" r="836" b="3476"/>
          <a:stretch/>
        </p:blipFill>
        <p:spPr>
          <a:xfrm>
            <a:off x="196565" y="1402709"/>
            <a:ext cx="4322652" cy="1674633"/>
          </a:xfrm>
          <a:prstGeom prst="rect">
            <a:avLst/>
          </a:prstGeom>
        </p:spPr>
      </p:pic>
      <p:grpSp>
        <p:nvGrpSpPr>
          <p:cNvPr id="786" name="Google Shape;786;p39"/>
          <p:cNvGrpSpPr/>
          <p:nvPr/>
        </p:nvGrpSpPr>
        <p:grpSpPr>
          <a:xfrm>
            <a:off x="6484602" y="-2820533"/>
            <a:ext cx="5839606" cy="5752659"/>
            <a:chOff x="6484602" y="-2820533"/>
            <a:chExt cx="5839606" cy="5752659"/>
          </a:xfrm>
        </p:grpSpPr>
        <p:sp>
          <p:nvSpPr>
            <p:cNvPr id="787" name="Google Shape;787;p39"/>
            <p:cNvSpPr/>
            <p:nvPr/>
          </p:nvSpPr>
          <p:spPr>
            <a:xfrm rot="-2124674">
              <a:off x="7233804" y="-1930163"/>
              <a:ext cx="4341202" cy="3971917"/>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88" name="Google Shape;788;p39"/>
            <p:cNvGrpSpPr/>
            <p:nvPr/>
          </p:nvGrpSpPr>
          <p:grpSpPr>
            <a:xfrm rot="9688315" flipH="1">
              <a:off x="8278879" y="37445"/>
              <a:ext cx="1009656" cy="896334"/>
              <a:chOff x="8017245" y="4305760"/>
              <a:chExt cx="943640" cy="837728"/>
            </a:xfrm>
          </p:grpSpPr>
          <p:sp>
            <p:nvSpPr>
              <p:cNvPr id="789" name="Google Shape;789;p39"/>
              <p:cNvSpPr/>
              <p:nvPr/>
            </p:nvSpPr>
            <p:spPr>
              <a:xfrm rot="-2826888">
                <a:off x="8112182" y="4536514"/>
                <a:ext cx="145076" cy="322392"/>
              </a:xfrm>
              <a:custGeom>
                <a:avLst/>
                <a:gdLst/>
                <a:ahLst/>
                <a:cxnLst/>
                <a:rect l="l" t="t" r="r" b="b"/>
                <a:pathLst>
                  <a:path w="277" h="619" extrusionOk="0">
                    <a:moveTo>
                      <a:pt x="172" y="618"/>
                    </a:moveTo>
                    <a:cubicBezTo>
                      <a:pt x="172" y="618"/>
                      <a:pt x="173" y="617"/>
                      <a:pt x="174" y="616"/>
                    </a:cubicBezTo>
                    <a:cubicBezTo>
                      <a:pt x="175" y="615"/>
                      <a:pt x="177" y="613"/>
                      <a:pt x="179" y="610"/>
                    </a:cubicBezTo>
                    <a:cubicBezTo>
                      <a:pt x="181" y="607"/>
                      <a:pt x="183" y="604"/>
                      <a:pt x="186" y="601"/>
                    </a:cubicBezTo>
                    <a:cubicBezTo>
                      <a:pt x="188" y="597"/>
                      <a:pt x="192" y="593"/>
                      <a:pt x="196" y="588"/>
                    </a:cubicBezTo>
                    <a:cubicBezTo>
                      <a:pt x="209" y="569"/>
                      <a:pt x="226" y="543"/>
                      <a:pt x="239" y="513"/>
                    </a:cubicBezTo>
                    <a:cubicBezTo>
                      <a:pt x="252" y="483"/>
                      <a:pt x="263" y="446"/>
                      <a:pt x="269" y="409"/>
                    </a:cubicBezTo>
                    <a:cubicBezTo>
                      <a:pt x="275" y="372"/>
                      <a:pt x="276" y="333"/>
                      <a:pt x="271" y="294"/>
                    </a:cubicBezTo>
                    <a:cubicBezTo>
                      <a:pt x="266" y="255"/>
                      <a:pt x="258" y="217"/>
                      <a:pt x="244" y="182"/>
                    </a:cubicBezTo>
                    <a:cubicBezTo>
                      <a:pt x="229" y="146"/>
                      <a:pt x="211" y="116"/>
                      <a:pt x="191" y="88"/>
                    </a:cubicBezTo>
                    <a:cubicBezTo>
                      <a:pt x="182" y="75"/>
                      <a:pt x="170" y="62"/>
                      <a:pt x="161" y="52"/>
                    </a:cubicBezTo>
                    <a:cubicBezTo>
                      <a:pt x="150" y="41"/>
                      <a:pt x="141" y="32"/>
                      <a:pt x="132" y="24"/>
                    </a:cubicBezTo>
                    <a:cubicBezTo>
                      <a:pt x="128" y="21"/>
                      <a:pt x="124" y="17"/>
                      <a:pt x="121" y="14"/>
                    </a:cubicBezTo>
                    <a:cubicBezTo>
                      <a:pt x="117" y="11"/>
                      <a:pt x="114" y="8"/>
                      <a:pt x="111" y="6"/>
                    </a:cubicBezTo>
                    <a:cubicBezTo>
                      <a:pt x="108" y="4"/>
                      <a:pt x="106" y="1"/>
                      <a:pt x="105" y="1"/>
                    </a:cubicBezTo>
                    <a:cubicBezTo>
                      <a:pt x="103" y="0"/>
                      <a:pt x="103" y="0"/>
                      <a:pt x="103" y="0"/>
                    </a:cubicBezTo>
                    <a:cubicBezTo>
                      <a:pt x="103" y="0"/>
                      <a:pt x="102" y="1"/>
                      <a:pt x="101" y="1"/>
                    </a:cubicBezTo>
                    <a:cubicBezTo>
                      <a:pt x="100" y="2"/>
                      <a:pt x="98" y="4"/>
                      <a:pt x="96" y="7"/>
                    </a:cubicBezTo>
                    <a:cubicBezTo>
                      <a:pt x="94" y="10"/>
                      <a:pt x="91" y="13"/>
                      <a:pt x="88" y="17"/>
                    </a:cubicBezTo>
                    <a:cubicBezTo>
                      <a:pt x="85" y="21"/>
                      <a:pt x="83" y="24"/>
                      <a:pt x="79" y="29"/>
                    </a:cubicBezTo>
                    <a:cubicBezTo>
                      <a:pt x="72" y="39"/>
                      <a:pt x="65" y="50"/>
                      <a:pt x="58" y="62"/>
                    </a:cubicBezTo>
                    <a:cubicBezTo>
                      <a:pt x="50" y="75"/>
                      <a:pt x="43" y="89"/>
                      <a:pt x="37" y="105"/>
                    </a:cubicBezTo>
                    <a:cubicBezTo>
                      <a:pt x="24" y="136"/>
                      <a:pt x="13" y="172"/>
                      <a:pt x="6" y="209"/>
                    </a:cubicBezTo>
                    <a:cubicBezTo>
                      <a:pt x="1" y="246"/>
                      <a:pt x="0" y="285"/>
                      <a:pt x="5" y="324"/>
                    </a:cubicBezTo>
                    <a:cubicBezTo>
                      <a:pt x="9" y="363"/>
                      <a:pt x="19" y="401"/>
                      <a:pt x="33" y="436"/>
                    </a:cubicBezTo>
                    <a:cubicBezTo>
                      <a:pt x="47" y="471"/>
                      <a:pt x="65" y="503"/>
                      <a:pt x="85" y="530"/>
                    </a:cubicBezTo>
                    <a:cubicBezTo>
                      <a:pt x="106" y="557"/>
                      <a:pt x="126" y="579"/>
                      <a:pt x="144" y="594"/>
                    </a:cubicBezTo>
                    <a:cubicBezTo>
                      <a:pt x="147" y="598"/>
                      <a:pt x="152" y="602"/>
                      <a:pt x="155" y="604"/>
                    </a:cubicBezTo>
                    <a:cubicBezTo>
                      <a:pt x="159" y="607"/>
                      <a:pt x="162" y="610"/>
                      <a:pt x="165" y="612"/>
                    </a:cubicBezTo>
                    <a:cubicBezTo>
                      <a:pt x="167" y="614"/>
                      <a:pt x="169" y="616"/>
                      <a:pt x="171" y="617"/>
                    </a:cubicBezTo>
                    <a:cubicBezTo>
                      <a:pt x="171" y="618"/>
                      <a:pt x="172" y="618"/>
                      <a:pt x="172" y="6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0" name="Google Shape;790;p39"/>
              <p:cNvSpPr/>
              <p:nvPr/>
            </p:nvSpPr>
            <p:spPr>
              <a:xfrm rot="-2826872">
                <a:off x="8093848" y="4826636"/>
                <a:ext cx="271731" cy="193434"/>
              </a:xfrm>
              <a:custGeom>
                <a:avLst/>
                <a:gdLst/>
                <a:ahLst/>
                <a:cxnLst/>
                <a:rect l="l" t="t" r="r" b="b"/>
                <a:pathLst>
                  <a:path w="519" h="370" extrusionOk="0">
                    <a:moveTo>
                      <a:pt x="518" y="355"/>
                    </a:moveTo>
                    <a:cubicBezTo>
                      <a:pt x="518" y="355"/>
                      <a:pt x="518" y="354"/>
                      <a:pt x="518" y="352"/>
                    </a:cubicBezTo>
                    <a:cubicBezTo>
                      <a:pt x="518" y="350"/>
                      <a:pt x="517" y="347"/>
                      <a:pt x="517" y="344"/>
                    </a:cubicBezTo>
                    <a:cubicBezTo>
                      <a:pt x="516" y="342"/>
                      <a:pt x="516" y="337"/>
                      <a:pt x="515" y="333"/>
                    </a:cubicBezTo>
                    <a:cubicBezTo>
                      <a:pt x="514" y="328"/>
                      <a:pt x="513" y="324"/>
                      <a:pt x="511" y="318"/>
                    </a:cubicBezTo>
                    <a:cubicBezTo>
                      <a:pt x="505" y="296"/>
                      <a:pt x="496" y="266"/>
                      <a:pt x="481" y="237"/>
                    </a:cubicBezTo>
                    <a:cubicBezTo>
                      <a:pt x="465" y="206"/>
                      <a:pt x="445" y="176"/>
                      <a:pt x="421" y="147"/>
                    </a:cubicBezTo>
                    <a:cubicBezTo>
                      <a:pt x="396" y="119"/>
                      <a:pt x="366" y="93"/>
                      <a:pt x="334" y="71"/>
                    </a:cubicBezTo>
                    <a:cubicBezTo>
                      <a:pt x="301" y="49"/>
                      <a:pt x="266" y="32"/>
                      <a:pt x="230" y="21"/>
                    </a:cubicBezTo>
                    <a:cubicBezTo>
                      <a:pt x="194" y="9"/>
                      <a:pt x="158" y="2"/>
                      <a:pt x="124" y="1"/>
                    </a:cubicBezTo>
                    <a:cubicBezTo>
                      <a:pt x="107" y="0"/>
                      <a:pt x="91" y="0"/>
                      <a:pt x="77" y="1"/>
                    </a:cubicBezTo>
                    <a:cubicBezTo>
                      <a:pt x="62" y="2"/>
                      <a:pt x="49" y="2"/>
                      <a:pt x="38" y="4"/>
                    </a:cubicBezTo>
                    <a:cubicBezTo>
                      <a:pt x="32" y="5"/>
                      <a:pt x="27" y="6"/>
                      <a:pt x="22" y="7"/>
                    </a:cubicBezTo>
                    <a:cubicBezTo>
                      <a:pt x="18" y="8"/>
                      <a:pt x="14" y="9"/>
                      <a:pt x="11" y="10"/>
                    </a:cubicBezTo>
                    <a:cubicBezTo>
                      <a:pt x="8" y="11"/>
                      <a:pt x="5" y="12"/>
                      <a:pt x="3" y="12"/>
                    </a:cubicBezTo>
                    <a:cubicBezTo>
                      <a:pt x="1" y="12"/>
                      <a:pt x="0" y="13"/>
                      <a:pt x="0" y="13"/>
                    </a:cubicBezTo>
                    <a:cubicBezTo>
                      <a:pt x="0" y="13"/>
                      <a:pt x="0" y="14"/>
                      <a:pt x="0" y="16"/>
                    </a:cubicBezTo>
                    <a:cubicBezTo>
                      <a:pt x="0" y="18"/>
                      <a:pt x="1" y="21"/>
                      <a:pt x="1" y="23"/>
                    </a:cubicBezTo>
                    <a:cubicBezTo>
                      <a:pt x="2" y="26"/>
                      <a:pt x="2" y="31"/>
                      <a:pt x="3" y="35"/>
                    </a:cubicBezTo>
                    <a:cubicBezTo>
                      <a:pt x="4" y="40"/>
                      <a:pt x="5" y="44"/>
                      <a:pt x="7" y="50"/>
                    </a:cubicBezTo>
                    <a:cubicBezTo>
                      <a:pt x="10" y="62"/>
                      <a:pt x="14" y="74"/>
                      <a:pt x="19" y="88"/>
                    </a:cubicBezTo>
                    <a:cubicBezTo>
                      <a:pt x="23" y="102"/>
                      <a:pt x="30" y="117"/>
                      <a:pt x="38" y="132"/>
                    </a:cubicBezTo>
                    <a:cubicBezTo>
                      <a:pt x="53" y="163"/>
                      <a:pt x="73" y="193"/>
                      <a:pt x="98" y="222"/>
                    </a:cubicBezTo>
                    <a:cubicBezTo>
                      <a:pt x="122" y="250"/>
                      <a:pt x="152" y="276"/>
                      <a:pt x="184" y="297"/>
                    </a:cubicBezTo>
                    <a:cubicBezTo>
                      <a:pt x="217" y="318"/>
                      <a:pt x="252" y="336"/>
                      <a:pt x="288" y="347"/>
                    </a:cubicBezTo>
                    <a:cubicBezTo>
                      <a:pt x="324" y="359"/>
                      <a:pt x="361" y="365"/>
                      <a:pt x="394" y="367"/>
                    </a:cubicBezTo>
                    <a:cubicBezTo>
                      <a:pt x="427" y="369"/>
                      <a:pt x="458" y="367"/>
                      <a:pt x="481" y="364"/>
                    </a:cubicBezTo>
                    <a:cubicBezTo>
                      <a:pt x="486" y="363"/>
                      <a:pt x="491" y="362"/>
                      <a:pt x="496" y="361"/>
                    </a:cubicBezTo>
                    <a:cubicBezTo>
                      <a:pt x="501" y="360"/>
                      <a:pt x="504" y="359"/>
                      <a:pt x="507" y="358"/>
                    </a:cubicBezTo>
                    <a:cubicBezTo>
                      <a:pt x="510" y="357"/>
                      <a:pt x="513" y="356"/>
                      <a:pt x="515" y="356"/>
                    </a:cubicBezTo>
                    <a:cubicBezTo>
                      <a:pt x="517" y="356"/>
                      <a:pt x="518" y="355"/>
                      <a:pt x="518" y="35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1" name="Google Shape;791;p39"/>
              <p:cNvSpPr/>
              <p:nvPr/>
            </p:nvSpPr>
            <p:spPr>
              <a:xfrm rot="-2826883">
                <a:off x="8314007" y="4568602"/>
                <a:ext cx="126653" cy="232581"/>
              </a:xfrm>
              <a:custGeom>
                <a:avLst/>
                <a:gdLst/>
                <a:ahLst/>
                <a:cxnLst/>
                <a:rect l="l" t="t" r="r" b="b"/>
                <a:pathLst>
                  <a:path w="241" h="445" extrusionOk="0">
                    <a:moveTo>
                      <a:pt x="33" y="444"/>
                    </a:moveTo>
                    <a:cubicBezTo>
                      <a:pt x="33" y="444"/>
                      <a:pt x="34" y="444"/>
                      <a:pt x="35" y="444"/>
                    </a:cubicBezTo>
                    <a:cubicBezTo>
                      <a:pt x="36" y="443"/>
                      <a:pt x="38" y="443"/>
                      <a:pt x="40" y="442"/>
                    </a:cubicBezTo>
                    <a:cubicBezTo>
                      <a:pt x="42" y="441"/>
                      <a:pt x="46" y="440"/>
                      <a:pt x="49" y="438"/>
                    </a:cubicBezTo>
                    <a:cubicBezTo>
                      <a:pt x="52" y="436"/>
                      <a:pt x="56" y="435"/>
                      <a:pt x="59" y="433"/>
                    </a:cubicBezTo>
                    <a:cubicBezTo>
                      <a:pt x="75" y="425"/>
                      <a:pt x="95" y="413"/>
                      <a:pt x="116" y="397"/>
                    </a:cubicBezTo>
                    <a:cubicBezTo>
                      <a:pt x="136" y="381"/>
                      <a:pt x="156" y="361"/>
                      <a:pt x="173" y="337"/>
                    </a:cubicBezTo>
                    <a:cubicBezTo>
                      <a:pt x="190" y="314"/>
                      <a:pt x="204" y="287"/>
                      <a:pt x="216" y="260"/>
                    </a:cubicBezTo>
                    <a:cubicBezTo>
                      <a:pt x="226" y="232"/>
                      <a:pt x="234" y="202"/>
                      <a:pt x="237" y="174"/>
                    </a:cubicBezTo>
                    <a:cubicBezTo>
                      <a:pt x="240" y="145"/>
                      <a:pt x="239" y="117"/>
                      <a:pt x="235" y="91"/>
                    </a:cubicBezTo>
                    <a:cubicBezTo>
                      <a:pt x="233" y="79"/>
                      <a:pt x="230" y="66"/>
                      <a:pt x="227" y="56"/>
                    </a:cubicBezTo>
                    <a:cubicBezTo>
                      <a:pt x="224" y="45"/>
                      <a:pt x="220" y="35"/>
                      <a:pt x="218" y="27"/>
                    </a:cubicBezTo>
                    <a:cubicBezTo>
                      <a:pt x="216" y="23"/>
                      <a:pt x="215" y="20"/>
                      <a:pt x="213" y="16"/>
                    </a:cubicBezTo>
                    <a:cubicBezTo>
                      <a:pt x="212" y="13"/>
                      <a:pt x="210" y="10"/>
                      <a:pt x="209" y="7"/>
                    </a:cubicBezTo>
                    <a:lnTo>
                      <a:pt x="206" y="1"/>
                    </a:lnTo>
                    <a:cubicBezTo>
                      <a:pt x="205" y="1"/>
                      <a:pt x="205" y="0"/>
                      <a:pt x="205" y="0"/>
                    </a:cubicBezTo>
                    <a:cubicBezTo>
                      <a:pt x="205" y="0"/>
                      <a:pt x="204" y="0"/>
                      <a:pt x="203" y="1"/>
                    </a:cubicBezTo>
                    <a:cubicBezTo>
                      <a:pt x="202" y="1"/>
                      <a:pt x="200" y="1"/>
                      <a:pt x="198" y="2"/>
                    </a:cubicBezTo>
                    <a:cubicBezTo>
                      <a:pt x="195" y="3"/>
                      <a:pt x="192" y="4"/>
                      <a:pt x="189" y="6"/>
                    </a:cubicBezTo>
                    <a:cubicBezTo>
                      <a:pt x="186" y="8"/>
                      <a:pt x="182" y="9"/>
                      <a:pt x="179" y="11"/>
                    </a:cubicBezTo>
                    <a:cubicBezTo>
                      <a:pt x="171" y="15"/>
                      <a:pt x="161" y="20"/>
                      <a:pt x="152" y="26"/>
                    </a:cubicBezTo>
                    <a:cubicBezTo>
                      <a:pt x="142" y="32"/>
                      <a:pt x="132" y="40"/>
                      <a:pt x="122" y="47"/>
                    </a:cubicBezTo>
                    <a:cubicBezTo>
                      <a:pt x="102" y="63"/>
                      <a:pt x="82" y="83"/>
                      <a:pt x="65" y="107"/>
                    </a:cubicBezTo>
                    <a:cubicBezTo>
                      <a:pt x="48" y="130"/>
                      <a:pt x="33" y="156"/>
                      <a:pt x="23" y="184"/>
                    </a:cubicBezTo>
                    <a:cubicBezTo>
                      <a:pt x="12" y="211"/>
                      <a:pt x="5" y="242"/>
                      <a:pt x="3" y="270"/>
                    </a:cubicBezTo>
                    <a:cubicBezTo>
                      <a:pt x="0" y="299"/>
                      <a:pt x="1" y="327"/>
                      <a:pt x="6" y="353"/>
                    </a:cubicBezTo>
                    <a:cubicBezTo>
                      <a:pt x="10" y="379"/>
                      <a:pt x="17" y="401"/>
                      <a:pt x="23" y="418"/>
                    </a:cubicBezTo>
                    <a:cubicBezTo>
                      <a:pt x="25" y="422"/>
                      <a:pt x="26" y="425"/>
                      <a:pt x="28" y="429"/>
                    </a:cubicBezTo>
                    <a:cubicBezTo>
                      <a:pt x="29" y="432"/>
                      <a:pt x="31" y="435"/>
                      <a:pt x="32" y="438"/>
                    </a:cubicBezTo>
                    <a:lnTo>
                      <a:pt x="35" y="444"/>
                    </a:lnTo>
                    <a:cubicBezTo>
                      <a:pt x="32" y="444"/>
                      <a:pt x="33" y="444"/>
                      <a:pt x="33" y="4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2" name="Google Shape;792;p39"/>
              <p:cNvSpPr/>
              <p:nvPr/>
            </p:nvSpPr>
            <p:spPr>
              <a:xfrm rot="-2826886">
                <a:off x="8476913" y="4622864"/>
                <a:ext cx="101324" cy="230280"/>
              </a:xfrm>
              <a:custGeom>
                <a:avLst/>
                <a:gdLst/>
                <a:ahLst/>
                <a:cxnLst/>
                <a:rect l="l" t="t" r="r" b="b"/>
                <a:pathLst>
                  <a:path w="192" h="440" extrusionOk="0">
                    <a:moveTo>
                      <a:pt x="94" y="439"/>
                    </a:moveTo>
                    <a:cubicBezTo>
                      <a:pt x="94" y="439"/>
                      <a:pt x="95" y="439"/>
                      <a:pt x="96" y="438"/>
                    </a:cubicBezTo>
                    <a:cubicBezTo>
                      <a:pt x="97" y="437"/>
                      <a:pt x="99" y="436"/>
                      <a:pt x="100" y="434"/>
                    </a:cubicBezTo>
                    <a:cubicBezTo>
                      <a:pt x="102" y="432"/>
                      <a:pt x="104" y="430"/>
                      <a:pt x="106" y="428"/>
                    </a:cubicBezTo>
                    <a:cubicBezTo>
                      <a:pt x="108" y="426"/>
                      <a:pt x="111" y="424"/>
                      <a:pt x="114" y="421"/>
                    </a:cubicBezTo>
                    <a:cubicBezTo>
                      <a:pt x="124" y="408"/>
                      <a:pt x="137" y="391"/>
                      <a:pt x="150" y="371"/>
                    </a:cubicBezTo>
                    <a:cubicBezTo>
                      <a:pt x="162" y="350"/>
                      <a:pt x="173" y="326"/>
                      <a:pt x="179" y="301"/>
                    </a:cubicBezTo>
                    <a:cubicBezTo>
                      <a:pt x="187" y="275"/>
                      <a:pt x="190" y="247"/>
                      <a:pt x="191" y="220"/>
                    </a:cubicBezTo>
                    <a:cubicBezTo>
                      <a:pt x="191" y="192"/>
                      <a:pt x="186" y="165"/>
                      <a:pt x="180" y="139"/>
                    </a:cubicBezTo>
                    <a:cubicBezTo>
                      <a:pt x="173" y="113"/>
                      <a:pt x="163" y="89"/>
                      <a:pt x="151" y="68"/>
                    </a:cubicBezTo>
                    <a:cubicBezTo>
                      <a:pt x="145" y="58"/>
                      <a:pt x="138" y="48"/>
                      <a:pt x="133" y="40"/>
                    </a:cubicBezTo>
                    <a:cubicBezTo>
                      <a:pt x="126" y="31"/>
                      <a:pt x="120" y="24"/>
                      <a:pt x="114" y="18"/>
                    </a:cubicBezTo>
                    <a:cubicBezTo>
                      <a:pt x="112" y="15"/>
                      <a:pt x="110" y="12"/>
                      <a:pt x="107" y="10"/>
                    </a:cubicBezTo>
                    <a:cubicBezTo>
                      <a:pt x="105" y="8"/>
                      <a:pt x="102" y="5"/>
                      <a:pt x="101" y="4"/>
                    </a:cubicBezTo>
                    <a:cubicBezTo>
                      <a:pt x="99" y="2"/>
                      <a:pt x="98" y="2"/>
                      <a:pt x="97" y="1"/>
                    </a:cubicBezTo>
                    <a:cubicBezTo>
                      <a:pt x="96" y="0"/>
                      <a:pt x="95" y="0"/>
                      <a:pt x="95" y="0"/>
                    </a:cubicBezTo>
                    <a:cubicBezTo>
                      <a:pt x="95" y="0"/>
                      <a:pt x="94" y="0"/>
                      <a:pt x="94" y="1"/>
                    </a:cubicBezTo>
                    <a:cubicBezTo>
                      <a:pt x="93" y="2"/>
                      <a:pt x="91" y="3"/>
                      <a:pt x="90" y="4"/>
                    </a:cubicBezTo>
                    <a:cubicBezTo>
                      <a:pt x="88" y="6"/>
                      <a:pt x="86" y="8"/>
                      <a:pt x="84" y="10"/>
                    </a:cubicBezTo>
                    <a:cubicBezTo>
                      <a:pt x="82" y="12"/>
                      <a:pt x="79" y="15"/>
                      <a:pt x="76" y="18"/>
                    </a:cubicBezTo>
                    <a:cubicBezTo>
                      <a:pt x="71" y="24"/>
                      <a:pt x="65" y="31"/>
                      <a:pt x="58" y="40"/>
                    </a:cubicBezTo>
                    <a:cubicBezTo>
                      <a:pt x="53" y="48"/>
                      <a:pt x="46" y="58"/>
                      <a:pt x="40" y="68"/>
                    </a:cubicBezTo>
                    <a:cubicBezTo>
                      <a:pt x="28" y="89"/>
                      <a:pt x="17" y="113"/>
                      <a:pt x="11" y="139"/>
                    </a:cubicBezTo>
                    <a:cubicBezTo>
                      <a:pt x="3" y="165"/>
                      <a:pt x="0" y="192"/>
                      <a:pt x="0" y="220"/>
                    </a:cubicBezTo>
                    <a:cubicBezTo>
                      <a:pt x="0" y="247"/>
                      <a:pt x="4" y="275"/>
                      <a:pt x="11" y="301"/>
                    </a:cubicBezTo>
                    <a:cubicBezTo>
                      <a:pt x="17" y="326"/>
                      <a:pt x="28" y="350"/>
                      <a:pt x="40" y="371"/>
                    </a:cubicBezTo>
                    <a:cubicBezTo>
                      <a:pt x="52" y="392"/>
                      <a:pt x="65" y="409"/>
                      <a:pt x="76" y="421"/>
                    </a:cubicBezTo>
                    <a:cubicBezTo>
                      <a:pt x="79" y="424"/>
                      <a:pt x="81" y="426"/>
                      <a:pt x="84" y="428"/>
                    </a:cubicBezTo>
                    <a:cubicBezTo>
                      <a:pt x="86" y="430"/>
                      <a:pt x="89" y="433"/>
                      <a:pt x="90" y="434"/>
                    </a:cubicBezTo>
                    <a:cubicBezTo>
                      <a:pt x="92" y="436"/>
                      <a:pt x="93" y="437"/>
                      <a:pt x="94" y="438"/>
                    </a:cubicBezTo>
                    <a:cubicBezTo>
                      <a:pt x="94" y="439"/>
                      <a:pt x="94" y="439"/>
                      <a:pt x="94" y="43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3" name="Google Shape;793;p39"/>
              <p:cNvSpPr/>
              <p:nvPr/>
            </p:nvSpPr>
            <p:spPr>
              <a:xfrm rot="-2826885">
                <a:off x="8288151" y="4376905"/>
                <a:ext cx="497407" cy="695439"/>
              </a:xfrm>
              <a:custGeom>
                <a:avLst/>
                <a:gdLst/>
                <a:ahLst/>
                <a:cxnLst/>
                <a:rect l="l" t="t" r="r" b="b"/>
                <a:pathLst>
                  <a:path w="951" h="1332" extrusionOk="0">
                    <a:moveTo>
                      <a:pt x="944" y="1331"/>
                    </a:moveTo>
                    <a:cubicBezTo>
                      <a:pt x="396" y="1091"/>
                      <a:pt x="179" y="742"/>
                      <a:pt x="93" y="492"/>
                    </a:cubicBezTo>
                    <a:cubicBezTo>
                      <a:pt x="0" y="220"/>
                      <a:pt x="38" y="3"/>
                      <a:pt x="39" y="0"/>
                    </a:cubicBezTo>
                    <a:lnTo>
                      <a:pt x="53" y="3"/>
                    </a:lnTo>
                    <a:cubicBezTo>
                      <a:pt x="53" y="5"/>
                      <a:pt x="16" y="220"/>
                      <a:pt x="107" y="488"/>
                    </a:cubicBezTo>
                    <a:cubicBezTo>
                      <a:pt x="192" y="735"/>
                      <a:pt x="407" y="1079"/>
                      <a:pt x="950" y="1317"/>
                    </a:cubicBezTo>
                    <a:lnTo>
                      <a:pt x="944" y="13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4" name="Google Shape;794;p39"/>
              <p:cNvSpPr/>
              <p:nvPr/>
            </p:nvSpPr>
            <p:spPr>
              <a:xfrm rot="-2826880">
                <a:off x="8370864" y="4640889"/>
                <a:ext cx="92113" cy="246397"/>
              </a:xfrm>
              <a:custGeom>
                <a:avLst/>
                <a:gdLst/>
                <a:ahLst/>
                <a:cxnLst/>
                <a:rect l="l" t="t" r="r" b="b"/>
                <a:pathLst>
                  <a:path w="175" h="474" extrusionOk="0">
                    <a:moveTo>
                      <a:pt x="70" y="473"/>
                    </a:moveTo>
                    <a:cubicBezTo>
                      <a:pt x="0" y="244"/>
                      <a:pt x="161" y="3"/>
                      <a:pt x="163" y="0"/>
                    </a:cubicBezTo>
                    <a:lnTo>
                      <a:pt x="174" y="8"/>
                    </a:lnTo>
                    <a:cubicBezTo>
                      <a:pt x="172" y="10"/>
                      <a:pt x="15" y="246"/>
                      <a:pt x="84" y="468"/>
                    </a:cubicBezTo>
                    <a:lnTo>
                      <a:pt x="7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5" name="Google Shape;795;p39"/>
              <p:cNvSpPr/>
              <p:nvPr/>
            </p:nvSpPr>
            <p:spPr>
              <a:xfrm rot="-2826889">
                <a:off x="8229459" y="4814264"/>
                <a:ext cx="225675" cy="138167"/>
              </a:xfrm>
              <a:custGeom>
                <a:avLst/>
                <a:gdLst/>
                <a:ahLst/>
                <a:cxnLst/>
                <a:rect l="l" t="t" r="r" b="b"/>
                <a:pathLst>
                  <a:path w="432" h="266" extrusionOk="0">
                    <a:moveTo>
                      <a:pt x="425" y="265"/>
                    </a:moveTo>
                    <a:cubicBezTo>
                      <a:pt x="135" y="145"/>
                      <a:pt x="1" y="11"/>
                      <a:pt x="0" y="9"/>
                    </a:cubicBezTo>
                    <a:lnTo>
                      <a:pt x="11" y="0"/>
                    </a:lnTo>
                    <a:cubicBezTo>
                      <a:pt x="12" y="1"/>
                      <a:pt x="143" y="134"/>
                      <a:pt x="431" y="252"/>
                    </a:cubicBezTo>
                    <a:lnTo>
                      <a:pt x="425" y="2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6" name="Google Shape;796;p39"/>
              <p:cNvSpPr/>
              <p:nvPr/>
            </p:nvSpPr>
            <p:spPr>
              <a:xfrm rot="-2826884">
                <a:off x="8553235" y="4667884"/>
                <a:ext cx="89808" cy="255609"/>
              </a:xfrm>
              <a:custGeom>
                <a:avLst/>
                <a:gdLst/>
                <a:ahLst/>
                <a:cxnLst/>
                <a:rect l="l" t="t" r="r" b="b"/>
                <a:pathLst>
                  <a:path w="174" h="490" extrusionOk="0">
                    <a:moveTo>
                      <a:pt x="162" y="489"/>
                    </a:moveTo>
                    <a:cubicBezTo>
                      <a:pt x="0" y="277"/>
                      <a:pt x="63" y="3"/>
                      <a:pt x="64" y="0"/>
                    </a:cubicBezTo>
                    <a:lnTo>
                      <a:pt x="78" y="4"/>
                    </a:lnTo>
                    <a:cubicBezTo>
                      <a:pt x="77" y="7"/>
                      <a:pt x="16" y="275"/>
                      <a:pt x="173" y="480"/>
                    </a:cubicBezTo>
                    <a:lnTo>
                      <a:pt x="162" y="4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97" name="Google Shape;797;p39"/>
            <p:cNvGrpSpPr/>
            <p:nvPr/>
          </p:nvGrpSpPr>
          <p:grpSpPr>
            <a:xfrm rot="362304">
              <a:off x="8513221" y="492493"/>
              <a:ext cx="947945" cy="863367"/>
              <a:chOff x="8337075" y="299713"/>
              <a:chExt cx="947899" cy="863325"/>
            </a:xfrm>
          </p:grpSpPr>
          <p:sp>
            <p:nvSpPr>
              <p:cNvPr id="798" name="Google Shape;798;p39"/>
              <p:cNvSpPr/>
              <p:nvPr/>
            </p:nvSpPr>
            <p:spPr>
              <a:xfrm>
                <a:off x="8337075" y="372628"/>
                <a:ext cx="942062" cy="790409"/>
              </a:xfrm>
              <a:custGeom>
                <a:avLst/>
                <a:gdLst/>
                <a:ahLst/>
                <a:cxnLst/>
                <a:rect l="l" t="t" r="r" b="b"/>
                <a:pathLst>
                  <a:path w="1423" h="1196" extrusionOk="0">
                    <a:moveTo>
                      <a:pt x="715" y="109"/>
                    </a:moveTo>
                    <a:cubicBezTo>
                      <a:pt x="723" y="133"/>
                      <a:pt x="741" y="154"/>
                      <a:pt x="766" y="171"/>
                    </a:cubicBezTo>
                    <a:cubicBezTo>
                      <a:pt x="791" y="187"/>
                      <a:pt x="821" y="199"/>
                      <a:pt x="851" y="208"/>
                    </a:cubicBezTo>
                    <a:cubicBezTo>
                      <a:pt x="881" y="216"/>
                      <a:pt x="910" y="219"/>
                      <a:pt x="933" y="222"/>
                    </a:cubicBezTo>
                    <a:cubicBezTo>
                      <a:pt x="955" y="224"/>
                      <a:pt x="969" y="223"/>
                      <a:pt x="969" y="223"/>
                    </a:cubicBezTo>
                    <a:cubicBezTo>
                      <a:pt x="969" y="223"/>
                      <a:pt x="958" y="225"/>
                      <a:pt x="939" y="227"/>
                    </a:cubicBezTo>
                    <a:cubicBezTo>
                      <a:pt x="930" y="228"/>
                      <a:pt x="918" y="229"/>
                      <a:pt x="905" y="231"/>
                    </a:cubicBezTo>
                    <a:cubicBezTo>
                      <a:pt x="892" y="232"/>
                      <a:pt x="877" y="233"/>
                      <a:pt x="861" y="235"/>
                    </a:cubicBezTo>
                    <a:cubicBezTo>
                      <a:pt x="797" y="241"/>
                      <a:pt x="714" y="245"/>
                      <a:pt x="633" y="246"/>
                    </a:cubicBezTo>
                    <a:cubicBezTo>
                      <a:pt x="552" y="248"/>
                      <a:pt x="474" y="247"/>
                      <a:pt x="414" y="255"/>
                    </a:cubicBezTo>
                    <a:cubicBezTo>
                      <a:pt x="355" y="264"/>
                      <a:pt x="316" y="284"/>
                      <a:pt x="312" y="329"/>
                    </a:cubicBezTo>
                    <a:cubicBezTo>
                      <a:pt x="307" y="377"/>
                      <a:pt x="352" y="419"/>
                      <a:pt x="401" y="446"/>
                    </a:cubicBezTo>
                    <a:cubicBezTo>
                      <a:pt x="426" y="459"/>
                      <a:pt x="451" y="469"/>
                      <a:pt x="470" y="476"/>
                    </a:cubicBezTo>
                    <a:cubicBezTo>
                      <a:pt x="489" y="482"/>
                      <a:pt x="502" y="486"/>
                      <a:pt x="502" y="486"/>
                    </a:cubicBezTo>
                    <a:cubicBezTo>
                      <a:pt x="502" y="486"/>
                      <a:pt x="467" y="493"/>
                      <a:pt x="416" y="506"/>
                    </a:cubicBezTo>
                    <a:cubicBezTo>
                      <a:pt x="366" y="518"/>
                      <a:pt x="298" y="536"/>
                      <a:pt x="235" y="562"/>
                    </a:cubicBezTo>
                    <a:cubicBezTo>
                      <a:pt x="171" y="588"/>
                      <a:pt x="109" y="620"/>
                      <a:pt x="64" y="670"/>
                    </a:cubicBezTo>
                    <a:cubicBezTo>
                      <a:pt x="52" y="682"/>
                      <a:pt x="43" y="695"/>
                      <a:pt x="34" y="711"/>
                    </a:cubicBezTo>
                    <a:cubicBezTo>
                      <a:pt x="26" y="725"/>
                      <a:pt x="19" y="741"/>
                      <a:pt x="13" y="758"/>
                    </a:cubicBezTo>
                    <a:cubicBezTo>
                      <a:pt x="3" y="793"/>
                      <a:pt x="0" y="834"/>
                      <a:pt x="8" y="880"/>
                    </a:cubicBezTo>
                    <a:cubicBezTo>
                      <a:pt x="15" y="927"/>
                      <a:pt x="32" y="964"/>
                      <a:pt x="54" y="994"/>
                    </a:cubicBezTo>
                    <a:cubicBezTo>
                      <a:pt x="66" y="1008"/>
                      <a:pt x="79" y="1020"/>
                      <a:pt x="94" y="1031"/>
                    </a:cubicBezTo>
                    <a:cubicBezTo>
                      <a:pt x="110" y="1041"/>
                      <a:pt x="126" y="1049"/>
                      <a:pt x="143" y="1055"/>
                    </a:cubicBezTo>
                    <a:cubicBezTo>
                      <a:pt x="213" y="1082"/>
                      <a:pt x="302" y="1078"/>
                      <a:pt x="387" y="1058"/>
                    </a:cubicBezTo>
                    <a:cubicBezTo>
                      <a:pt x="472" y="1038"/>
                      <a:pt x="552" y="1001"/>
                      <a:pt x="610" y="969"/>
                    </a:cubicBezTo>
                    <a:cubicBezTo>
                      <a:pt x="667" y="936"/>
                      <a:pt x="702" y="909"/>
                      <a:pt x="702" y="909"/>
                    </a:cubicBezTo>
                    <a:cubicBezTo>
                      <a:pt x="702" y="909"/>
                      <a:pt x="694" y="922"/>
                      <a:pt x="682" y="943"/>
                    </a:cubicBezTo>
                    <a:cubicBezTo>
                      <a:pt x="671" y="964"/>
                      <a:pt x="655" y="992"/>
                      <a:pt x="642" y="1022"/>
                    </a:cubicBezTo>
                    <a:cubicBezTo>
                      <a:pt x="616" y="1081"/>
                      <a:pt x="597" y="1148"/>
                      <a:pt x="647" y="1173"/>
                    </a:cubicBezTo>
                    <a:cubicBezTo>
                      <a:pt x="691" y="1195"/>
                      <a:pt x="760" y="1169"/>
                      <a:pt x="836" y="1112"/>
                    </a:cubicBezTo>
                    <a:cubicBezTo>
                      <a:pt x="911" y="1055"/>
                      <a:pt x="988" y="968"/>
                      <a:pt x="1051" y="874"/>
                    </a:cubicBezTo>
                    <a:cubicBezTo>
                      <a:pt x="1114" y="782"/>
                      <a:pt x="1161" y="684"/>
                      <a:pt x="1190" y="611"/>
                    </a:cubicBezTo>
                    <a:cubicBezTo>
                      <a:pt x="1198" y="593"/>
                      <a:pt x="1203" y="575"/>
                      <a:pt x="1209" y="560"/>
                    </a:cubicBezTo>
                    <a:cubicBezTo>
                      <a:pt x="1214" y="545"/>
                      <a:pt x="1219" y="532"/>
                      <a:pt x="1222" y="521"/>
                    </a:cubicBezTo>
                    <a:cubicBezTo>
                      <a:pt x="1229" y="499"/>
                      <a:pt x="1232" y="487"/>
                      <a:pt x="1232" y="487"/>
                    </a:cubicBezTo>
                    <a:cubicBezTo>
                      <a:pt x="1232" y="487"/>
                      <a:pt x="1230" y="503"/>
                      <a:pt x="1227" y="529"/>
                    </a:cubicBezTo>
                    <a:cubicBezTo>
                      <a:pt x="1224" y="553"/>
                      <a:pt x="1221" y="588"/>
                      <a:pt x="1220" y="623"/>
                    </a:cubicBezTo>
                    <a:cubicBezTo>
                      <a:pt x="1219" y="658"/>
                      <a:pt x="1221" y="695"/>
                      <a:pt x="1229" y="726"/>
                    </a:cubicBezTo>
                    <a:cubicBezTo>
                      <a:pt x="1238" y="756"/>
                      <a:pt x="1253" y="780"/>
                      <a:pt x="1280" y="789"/>
                    </a:cubicBezTo>
                    <a:cubicBezTo>
                      <a:pt x="1308" y="797"/>
                      <a:pt x="1341" y="750"/>
                      <a:pt x="1368" y="673"/>
                    </a:cubicBezTo>
                    <a:cubicBezTo>
                      <a:pt x="1395" y="597"/>
                      <a:pt x="1414" y="492"/>
                      <a:pt x="1418" y="390"/>
                    </a:cubicBezTo>
                    <a:cubicBezTo>
                      <a:pt x="1422" y="287"/>
                      <a:pt x="1411" y="188"/>
                      <a:pt x="1398" y="116"/>
                    </a:cubicBezTo>
                    <a:cubicBezTo>
                      <a:pt x="1390" y="80"/>
                      <a:pt x="1383" y="51"/>
                      <a:pt x="1378" y="31"/>
                    </a:cubicBezTo>
                    <a:cubicBezTo>
                      <a:pt x="1372" y="11"/>
                      <a:pt x="1368" y="0"/>
                      <a:pt x="1368" y="0"/>
                    </a:cubicBezTo>
                    <a:cubicBezTo>
                      <a:pt x="1368" y="0"/>
                      <a:pt x="1357" y="4"/>
                      <a:pt x="1337" y="10"/>
                    </a:cubicBezTo>
                    <a:cubicBezTo>
                      <a:pt x="1318" y="15"/>
                      <a:pt x="1289" y="22"/>
                      <a:pt x="1256" y="30"/>
                    </a:cubicBezTo>
                    <a:cubicBezTo>
                      <a:pt x="1189" y="45"/>
                      <a:pt x="1101" y="60"/>
                      <a:pt x="1017" y="67"/>
                    </a:cubicBezTo>
                    <a:cubicBezTo>
                      <a:pt x="933" y="73"/>
                      <a:pt x="853" y="72"/>
                      <a:pt x="797" y="75"/>
                    </a:cubicBezTo>
                    <a:cubicBezTo>
                      <a:pt x="739" y="76"/>
                      <a:pt x="707" y="83"/>
                      <a:pt x="715" y="109"/>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9" name="Google Shape;799;p39"/>
              <p:cNvSpPr/>
              <p:nvPr/>
            </p:nvSpPr>
            <p:spPr>
              <a:xfrm>
                <a:off x="8386657" y="299713"/>
                <a:ext cx="898317" cy="647493"/>
              </a:xfrm>
              <a:custGeom>
                <a:avLst/>
                <a:gdLst/>
                <a:ahLst/>
                <a:cxnLst/>
                <a:rect l="l" t="t" r="r" b="b"/>
                <a:pathLst>
                  <a:path w="1357" h="979" extrusionOk="0">
                    <a:moveTo>
                      <a:pt x="7" y="978"/>
                    </a:moveTo>
                    <a:cubicBezTo>
                      <a:pt x="3" y="978"/>
                      <a:pt x="0" y="975"/>
                      <a:pt x="0" y="971"/>
                    </a:cubicBezTo>
                    <a:cubicBezTo>
                      <a:pt x="0" y="967"/>
                      <a:pt x="2" y="964"/>
                      <a:pt x="7" y="964"/>
                    </a:cubicBezTo>
                    <a:cubicBezTo>
                      <a:pt x="9" y="964"/>
                      <a:pt x="243" y="935"/>
                      <a:pt x="523" y="803"/>
                    </a:cubicBezTo>
                    <a:cubicBezTo>
                      <a:pt x="781" y="682"/>
                      <a:pt x="1133" y="444"/>
                      <a:pt x="1342" y="4"/>
                    </a:cubicBezTo>
                    <a:cubicBezTo>
                      <a:pt x="1344" y="0"/>
                      <a:pt x="1347" y="0"/>
                      <a:pt x="1351" y="0"/>
                    </a:cubicBezTo>
                    <a:cubicBezTo>
                      <a:pt x="1355" y="2"/>
                      <a:pt x="1356" y="6"/>
                      <a:pt x="1355" y="10"/>
                    </a:cubicBezTo>
                    <a:cubicBezTo>
                      <a:pt x="1145" y="454"/>
                      <a:pt x="790" y="693"/>
                      <a:pt x="530" y="816"/>
                    </a:cubicBezTo>
                    <a:cubicBezTo>
                      <a:pt x="246" y="949"/>
                      <a:pt x="10" y="977"/>
                      <a:pt x="7" y="978"/>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0" name="Google Shape;800;p39"/>
              <p:cNvSpPr/>
              <p:nvPr/>
            </p:nvSpPr>
            <p:spPr>
              <a:xfrm>
                <a:off x="8514988" y="818874"/>
                <a:ext cx="244996" cy="244998"/>
              </a:xfrm>
              <a:custGeom>
                <a:avLst/>
                <a:gdLst/>
                <a:ahLst/>
                <a:cxnLst/>
                <a:rect l="l" t="t" r="r" b="b"/>
                <a:pathLst>
                  <a:path w="371" h="371" extrusionOk="0">
                    <a:moveTo>
                      <a:pt x="8" y="370"/>
                    </a:moveTo>
                    <a:cubicBezTo>
                      <a:pt x="7" y="370"/>
                      <a:pt x="6" y="370"/>
                      <a:pt x="5" y="370"/>
                    </a:cubicBezTo>
                    <a:cubicBezTo>
                      <a:pt x="2" y="369"/>
                      <a:pt x="0" y="364"/>
                      <a:pt x="2" y="360"/>
                    </a:cubicBezTo>
                    <a:cubicBezTo>
                      <a:pt x="4" y="354"/>
                      <a:pt x="71" y="183"/>
                      <a:pt x="359" y="2"/>
                    </a:cubicBezTo>
                    <a:cubicBezTo>
                      <a:pt x="363" y="0"/>
                      <a:pt x="366" y="1"/>
                      <a:pt x="368" y="4"/>
                    </a:cubicBezTo>
                    <a:cubicBezTo>
                      <a:pt x="370" y="8"/>
                      <a:pt x="369" y="12"/>
                      <a:pt x="366" y="14"/>
                    </a:cubicBezTo>
                    <a:cubicBezTo>
                      <a:pt x="83" y="192"/>
                      <a:pt x="16" y="363"/>
                      <a:pt x="15" y="364"/>
                    </a:cubicBezTo>
                    <a:cubicBezTo>
                      <a:pt x="14" y="369"/>
                      <a:pt x="11" y="370"/>
                      <a:pt x="8" y="37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1" name="Google Shape;801;p39"/>
              <p:cNvSpPr/>
              <p:nvPr/>
            </p:nvSpPr>
            <p:spPr>
              <a:xfrm>
                <a:off x="8447906" y="795541"/>
                <a:ext cx="347076" cy="81666"/>
              </a:xfrm>
              <a:custGeom>
                <a:avLst/>
                <a:gdLst/>
                <a:ahLst/>
                <a:cxnLst/>
                <a:rect l="l" t="t" r="r" b="b"/>
                <a:pathLst>
                  <a:path w="526" h="124" extrusionOk="0">
                    <a:moveTo>
                      <a:pt x="263" y="74"/>
                    </a:moveTo>
                    <a:cubicBezTo>
                      <a:pt x="218" y="74"/>
                      <a:pt x="180" y="69"/>
                      <a:pt x="148" y="63"/>
                    </a:cubicBezTo>
                    <a:cubicBezTo>
                      <a:pt x="59" y="46"/>
                      <a:pt x="6" y="15"/>
                      <a:pt x="4" y="14"/>
                    </a:cubicBezTo>
                    <a:cubicBezTo>
                      <a:pt x="1" y="13"/>
                      <a:pt x="0" y="8"/>
                      <a:pt x="2" y="5"/>
                    </a:cubicBezTo>
                    <a:cubicBezTo>
                      <a:pt x="4" y="1"/>
                      <a:pt x="8" y="0"/>
                      <a:pt x="11" y="2"/>
                    </a:cubicBezTo>
                    <a:cubicBezTo>
                      <a:pt x="13" y="3"/>
                      <a:pt x="221" y="123"/>
                      <a:pt x="514" y="12"/>
                    </a:cubicBezTo>
                    <a:cubicBezTo>
                      <a:pt x="518" y="11"/>
                      <a:pt x="522" y="12"/>
                      <a:pt x="524" y="15"/>
                    </a:cubicBezTo>
                    <a:cubicBezTo>
                      <a:pt x="525" y="19"/>
                      <a:pt x="524" y="23"/>
                      <a:pt x="520" y="25"/>
                    </a:cubicBezTo>
                    <a:cubicBezTo>
                      <a:pt x="423" y="61"/>
                      <a:pt x="335" y="74"/>
                      <a:pt x="263" y="7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2" name="Google Shape;802;p39"/>
              <p:cNvSpPr/>
              <p:nvPr/>
            </p:nvSpPr>
            <p:spPr>
              <a:xfrm>
                <a:off x="8873732" y="617625"/>
                <a:ext cx="177913" cy="411243"/>
              </a:xfrm>
              <a:custGeom>
                <a:avLst/>
                <a:gdLst/>
                <a:ahLst/>
                <a:cxnLst/>
                <a:rect l="l" t="t" r="r" b="b"/>
                <a:pathLst>
                  <a:path w="269" h="621" extrusionOk="0">
                    <a:moveTo>
                      <a:pt x="7" y="620"/>
                    </a:moveTo>
                    <a:lnTo>
                      <a:pt x="7" y="620"/>
                    </a:lnTo>
                    <a:cubicBezTo>
                      <a:pt x="2" y="620"/>
                      <a:pt x="0" y="616"/>
                      <a:pt x="1" y="612"/>
                    </a:cubicBezTo>
                    <a:cubicBezTo>
                      <a:pt x="1" y="608"/>
                      <a:pt x="43" y="205"/>
                      <a:pt x="255" y="2"/>
                    </a:cubicBezTo>
                    <a:cubicBezTo>
                      <a:pt x="258" y="0"/>
                      <a:pt x="263" y="0"/>
                      <a:pt x="265" y="2"/>
                    </a:cubicBezTo>
                    <a:cubicBezTo>
                      <a:pt x="268" y="5"/>
                      <a:pt x="268" y="10"/>
                      <a:pt x="265" y="13"/>
                    </a:cubicBezTo>
                    <a:cubicBezTo>
                      <a:pt x="58" y="212"/>
                      <a:pt x="15" y="609"/>
                      <a:pt x="15" y="613"/>
                    </a:cubicBezTo>
                    <a:cubicBezTo>
                      <a:pt x="14" y="617"/>
                      <a:pt x="11" y="620"/>
                      <a:pt x="7" y="62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3" name="Google Shape;803;p39"/>
              <p:cNvSpPr/>
              <p:nvPr/>
            </p:nvSpPr>
            <p:spPr>
              <a:xfrm>
                <a:off x="9147894" y="439711"/>
                <a:ext cx="58332" cy="344162"/>
              </a:xfrm>
              <a:custGeom>
                <a:avLst/>
                <a:gdLst/>
                <a:ahLst/>
                <a:cxnLst/>
                <a:rect l="l" t="t" r="r" b="b"/>
                <a:pathLst>
                  <a:path w="90" h="522" extrusionOk="0">
                    <a:moveTo>
                      <a:pt x="81" y="521"/>
                    </a:moveTo>
                    <a:cubicBezTo>
                      <a:pt x="78" y="521"/>
                      <a:pt x="74" y="519"/>
                      <a:pt x="74" y="515"/>
                    </a:cubicBezTo>
                    <a:cubicBezTo>
                      <a:pt x="72" y="500"/>
                      <a:pt x="0" y="145"/>
                      <a:pt x="69" y="5"/>
                    </a:cubicBezTo>
                    <a:cubicBezTo>
                      <a:pt x="71" y="1"/>
                      <a:pt x="74" y="0"/>
                      <a:pt x="78" y="2"/>
                    </a:cubicBezTo>
                    <a:cubicBezTo>
                      <a:pt x="82" y="4"/>
                      <a:pt x="83" y="7"/>
                      <a:pt x="81" y="11"/>
                    </a:cubicBezTo>
                    <a:cubicBezTo>
                      <a:pt x="15" y="147"/>
                      <a:pt x="88" y="509"/>
                      <a:pt x="88" y="512"/>
                    </a:cubicBezTo>
                    <a:cubicBezTo>
                      <a:pt x="89" y="516"/>
                      <a:pt x="86" y="520"/>
                      <a:pt x="82" y="521"/>
                    </a:cubicBezTo>
                    <a:cubicBezTo>
                      <a:pt x="82" y="521"/>
                      <a:pt x="82" y="521"/>
                      <a:pt x="81" y="52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4" name="Google Shape;804;p39"/>
              <p:cNvSpPr/>
              <p:nvPr/>
            </p:nvSpPr>
            <p:spPr>
              <a:xfrm>
                <a:off x="8894147" y="422211"/>
                <a:ext cx="317909" cy="96248"/>
              </a:xfrm>
              <a:custGeom>
                <a:avLst/>
                <a:gdLst/>
                <a:ahLst/>
                <a:cxnLst/>
                <a:rect l="l" t="t" r="r" b="b"/>
                <a:pathLst>
                  <a:path w="482" h="144" extrusionOk="0">
                    <a:moveTo>
                      <a:pt x="177" y="96"/>
                    </a:moveTo>
                    <a:cubicBezTo>
                      <a:pt x="72" y="96"/>
                      <a:pt x="6" y="67"/>
                      <a:pt x="5" y="66"/>
                    </a:cubicBezTo>
                    <a:cubicBezTo>
                      <a:pt x="1" y="64"/>
                      <a:pt x="0" y="60"/>
                      <a:pt x="1" y="56"/>
                    </a:cubicBezTo>
                    <a:cubicBezTo>
                      <a:pt x="3" y="53"/>
                      <a:pt x="7" y="52"/>
                      <a:pt x="11" y="53"/>
                    </a:cubicBezTo>
                    <a:cubicBezTo>
                      <a:pt x="12" y="54"/>
                      <a:pt x="216" y="143"/>
                      <a:pt x="470" y="2"/>
                    </a:cubicBezTo>
                    <a:cubicBezTo>
                      <a:pt x="474" y="0"/>
                      <a:pt x="477" y="1"/>
                      <a:pt x="479" y="5"/>
                    </a:cubicBezTo>
                    <a:cubicBezTo>
                      <a:pt x="481" y="9"/>
                      <a:pt x="480" y="13"/>
                      <a:pt x="476" y="15"/>
                    </a:cubicBezTo>
                    <a:cubicBezTo>
                      <a:pt x="363" y="78"/>
                      <a:pt x="259" y="96"/>
                      <a:pt x="177" y="9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5" name="Google Shape;805;p39"/>
              <p:cNvSpPr/>
              <p:nvPr/>
            </p:nvSpPr>
            <p:spPr>
              <a:xfrm>
                <a:off x="8631652" y="608876"/>
                <a:ext cx="399575" cy="119581"/>
              </a:xfrm>
              <a:custGeom>
                <a:avLst/>
                <a:gdLst/>
                <a:ahLst/>
                <a:cxnLst/>
                <a:rect l="l" t="t" r="r" b="b"/>
                <a:pathLst>
                  <a:path w="605" h="179" extrusionOk="0">
                    <a:moveTo>
                      <a:pt x="393" y="110"/>
                    </a:moveTo>
                    <a:cubicBezTo>
                      <a:pt x="344" y="110"/>
                      <a:pt x="286" y="103"/>
                      <a:pt x="219" y="88"/>
                    </a:cubicBezTo>
                    <a:cubicBezTo>
                      <a:pt x="100" y="60"/>
                      <a:pt x="6" y="14"/>
                      <a:pt x="5" y="14"/>
                    </a:cubicBezTo>
                    <a:cubicBezTo>
                      <a:pt x="1" y="12"/>
                      <a:pt x="0" y="9"/>
                      <a:pt x="2" y="5"/>
                    </a:cubicBezTo>
                    <a:cubicBezTo>
                      <a:pt x="4" y="1"/>
                      <a:pt x="7" y="0"/>
                      <a:pt x="11" y="2"/>
                    </a:cubicBezTo>
                    <a:cubicBezTo>
                      <a:pt x="14" y="4"/>
                      <a:pt x="382" y="178"/>
                      <a:pt x="592" y="47"/>
                    </a:cubicBezTo>
                    <a:cubicBezTo>
                      <a:pt x="596" y="45"/>
                      <a:pt x="600" y="46"/>
                      <a:pt x="602" y="49"/>
                    </a:cubicBezTo>
                    <a:cubicBezTo>
                      <a:pt x="604" y="52"/>
                      <a:pt x="603" y="56"/>
                      <a:pt x="600" y="58"/>
                    </a:cubicBezTo>
                    <a:cubicBezTo>
                      <a:pt x="558" y="85"/>
                      <a:pt x="492" y="110"/>
                      <a:pt x="393" y="11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42"/>
          <p:cNvSpPr txBox="1">
            <a:spLocks noGrp="1"/>
          </p:cNvSpPr>
          <p:nvPr>
            <p:ph type="subTitle" idx="3"/>
          </p:nvPr>
        </p:nvSpPr>
        <p:spPr>
          <a:xfrm>
            <a:off x="216141" y="1247748"/>
            <a:ext cx="4140057" cy="39142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In logistic regression modeling, analysis is used to estimate the relationship between the outcome variable (in this case, the presence of heart disease) and other predictor variables (such as '</a:t>
            </a:r>
            <a:r>
              <a:rPr lang="en-US" sz="2000" dirty="0" err="1"/>
              <a:t>ChestPainType</a:t>
            </a:r>
            <a:r>
              <a:rPr lang="en-US" sz="2000" dirty="0"/>
              <a:t>', 'Cholesterol', '</a:t>
            </a:r>
            <a:r>
              <a:rPr lang="en-US" sz="2000" dirty="0" err="1"/>
              <a:t>FastingBS</a:t>
            </a:r>
            <a:r>
              <a:rPr lang="en-US" sz="2000" dirty="0"/>
              <a:t>', '</a:t>
            </a:r>
            <a:r>
              <a:rPr lang="en-US" sz="2000" dirty="0" err="1"/>
              <a:t>RestingECG</a:t>
            </a:r>
            <a:r>
              <a:rPr lang="en-US" sz="2000" dirty="0"/>
              <a:t>', '</a:t>
            </a:r>
            <a:r>
              <a:rPr lang="en-US" sz="2000" dirty="0" err="1"/>
              <a:t>MaxHR</a:t>
            </a:r>
            <a:r>
              <a:rPr lang="en-US" sz="2000" dirty="0"/>
              <a:t>', '</a:t>
            </a:r>
            <a:r>
              <a:rPr lang="en-US" sz="2000" dirty="0" err="1"/>
              <a:t>ExerciseAngina</a:t>
            </a:r>
            <a:r>
              <a:rPr lang="en-US" sz="2000" dirty="0"/>
              <a:t>', '</a:t>
            </a:r>
            <a:r>
              <a:rPr lang="en-US" sz="2000" dirty="0" err="1"/>
              <a:t>Oldpeak</a:t>
            </a:r>
            <a:r>
              <a:rPr lang="en-US" sz="2000" dirty="0"/>
              <a:t>', '</a:t>
            </a:r>
            <a:r>
              <a:rPr lang="en-US" sz="2000" dirty="0" err="1"/>
              <a:t>ST_Slope</a:t>
            </a:r>
            <a:r>
              <a:rPr lang="en-US" sz="2000" dirty="0"/>
              <a:t>').</a:t>
            </a:r>
          </a:p>
        </p:txBody>
      </p:sp>
      <p:sp>
        <p:nvSpPr>
          <p:cNvPr id="856" name="Google Shape;856;p42"/>
          <p:cNvSpPr/>
          <p:nvPr/>
        </p:nvSpPr>
        <p:spPr>
          <a:xfrm>
            <a:off x="4699406" y="2797155"/>
            <a:ext cx="232031" cy="49720"/>
          </a:xfrm>
          <a:custGeom>
            <a:avLst/>
            <a:gdLst/>
            <a:ahLst/>
            <a:cxnLst/>
            <a:rect l="l" t="t" r="r" b="b"/>
            <a:pathLst>
              <a:path w="308" h="65" extrusionOk="0">
                <a:moveTo>
                  <a:pt x="203" y="49"/>
                </a:moveTo>
                <a:cubicBezTo>
                  <a:pt x="107" y="49"/>
                  <a:pt x="10" y="16"/>
                  <a:pt x="5" y="14"/>
                </a:cubicBezTo>
                <a:cubicBezTo>
                  <a:pt x="1" y="13"/>
                  <a:pt x="0" y="9"/>
                  <a:pt x="1" y="5"/>
                </a:cubicBezTo>
                <a:cubicBezTo>
                  <a:pt x="2" y="1"/>
                  <a:pt x="6" y="0"/>
                  <a:pt x="9" y="1"/>
                </a:cubicBezTo>
                <a:cubicBezTo>
                  <a:pt x="11" y="2"/>
                  <a:pt x="190" y="64"/>
                  <a:pt x="297" y="20"/>
                </a:cubicBezTo>
                <a:cubicBezTo>
                  <a:pt x="300" y="19"/>
                  <a:pt x="304" y="20"/>
                  <a:pt x="306" y="24"/>
                </a:cubicBezTo>
                <a:cubicBezTo>
                  <a:pt x="307" y="27"/>
                  <a:pt x="306" y="31"/>
                  <a:pt x="302" y="33"/>
                </a:cubicBezTo>
                <a:cubicBezTo>
                  <a:pt x="272" y="45"/>
                  <a:pt x="237" y="49"/>
                  <a:pt x="203" y="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7" name="Google Shape;857;p42"/>
          <p:cNvSpPr/>
          <p:nvPr/>
        </p:nvSpPr>
        <p:spPr>
          <a:xfrm>
            <a:off x="5932471" y="732063"/>
            <a:ext cx="235345" cy="86184"/>
          </a:xfrm>
          <a:custGeom>
            <a:avLst/>
            <a:gdLst/>
            <a:ahLst/>
            <a:cxnLst/>
            <a:rect l="l" t="t" r="r" b="b"/>
            <a:pathLst>
              <a:path w="311" h="114" extrusionOk="0">
                <a:moveTo>
                  <a:pt x="0" y="75"/>
                </a:moveTo>
                <a:cubicBezTo>
                  <a:pt x="0" y="75"/>
                  <a:pt x="46" y="113"/>
                  <a:pt x="171" y="103"/>
                </a:cubicBezTo>
                <a:cubicBezTo>
                  <a:pt x="297" y="93"/>
                  <a:pt x="310" y="35"/>
                  <a:pt x="310" y="35"/>
                </a:cubicBezTo>
                <a:cubicBezTo>
                  <a:pt x="310" y="35"/>
                  <a:pt x="273" y="0"/>
                  <a:pt x="143" y="6"/>
                </a:cubicBezTo>
                <a:cubicBezTo>
                  <a:pt x="13" y="12"/>
                  <a:pt x="0" y="75"/>
                  <a:pt x="0" y="7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8" name="Google Shape;858;p42"/>
          <p:cNvSpPr/>
          <p:nvPr/>
        </p:nvSpPr>
        <p:spPr>
          <a:xfrm>
            <a:off x="6489359" y="811617"/>
            <a:ext cx="185625" cy="59666"/>
          </a:xfrm>
          <a:custGeom>
            <a:avLst/>
            <a:gdLst/>
            <a:ahLst/>
            <a:cxnLst/>
            <a:rect l="l" t="t" r="r" b="b"/>
            <a:pathLst>
              <a:path w="246" h="78" extrusionOk="0">
                <a:moveTo>
                  <a:pt x="0" y="56"/>
                </a:moveTo>
                <a:cubicBezTo>
                  <a:pt x="0" y="56"/>
                  <a:pt x="51" y="76"/>
                  <a:pt x="134" y="76"/>
                </a:cubicBezTo>
                <a:cubicBezTo>
                  <a:pt x="218" y="77"/>
                  <a:pt x="245" y="41"/>
                  <a:pt x="245" y="41"/>
                </a:cubicBezTo>
                <a:cubicBezTo>
                  <a:pt x="245" y="41"/>
                  <a:pt x="196" y="0"/>
                  <a:pt x="117" y="8"/>
                </a:cubicBezTo>
                <a:cubicBezTo>
                  <a:pt x="39" y="17"/>
                  <a:pt x="0" y="56"/>
                  <a:pt x="0" y="5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859" name="Google Shape;859;p42"/>
          <p:cNvGrpSpPr/>
          <p:nvPr/>
        </p:nvGrpSpPr>
        <p:grpSpPr>
          <a:xfrm>
            <a:off x="3414690" y="-145710"/>
            <a:ext cx="5688631" cy="5799544"/>
            <a:chOff x="3414690" y="-145710"/>
            <a:chExt cx="5688631" cy="5799544"/>
          </a:xfrm>
        </p:grpSpPr>
        <p:sp>
          <p:nvSpPr>
            <p:cNvPr id="860" name="Google Shape;860;p42"/>
            <p:cNvSpPr/>
            <p:nvPr/>
          </p:nvSpPr>
          <p:spPr>
            <a:xfrm rot="3435988">
              <a:off x="4088393" y="768093"/>
              <a:ext cx="4341224" cy="3971938"/>
            </a:xfrm>
            <a:custGeom>
              <a:avLst/>
              <a:gdLst/>
              <a:ahLst/>
              <a:cxnLst/>
              <a:rect l="l" t="t" r="r" b="b"/>
              <a:pathLst>
                <a:path w="25107" h="22971" extrusionOk="0">
                  <a:moveTo>
                    <a:pt x="6029" y="1"/>
                  </a:moveTo>
                  <a:cubicBezTo>
                    <a:pt x="4338" y="1"/>
                    <a:pt x="2979" y="676"/>
                    <a:pt x="2106" y="1643"/>
                  </a:cubicBezTo>
                  <a:cubicBezTo>
                    <a:pt x="580" y="3337"/>
                    <a:pt x="1" y="6173"/>
                    <a:pt x="2576" y="10368"/>
                  </a:cubicBezTo>
                  <a:cubicBezTo>
                    <a:pt x="4339" y="13239"/>
                    <a:pt x="4269" y="14957"/>
                    <a:pt x="3934" y="17793"/>
                  </a:cubicBezTo>
                  <a:cubicBezTo>
                    <a:pt x="3597" y="20624"/>
                    <a:pt x="4165" y="21865"/>
                    <a:pt x="5284" y="22550"/>
                  </a:cubicBezTo>
                  <a:cubicBezTo>
                    <a:pt x="5735" y="22827"/>
                    <a:pt x="6253" y="22970"/>
                    <a:pt x="6788" y="22970"/>
                  </a:cubicBezTo>
                  <a:cubicBezTo>
                    <a:pt x="7978" y="22970"/>
                    <a:pt x="9255" y="22259"/>
                    <a:pt x="10087" y="20722"/>
                  </a:cubicBezTo>
                  <a:cubicBezTo>
                    <a:pt x="11061" y="18911"/>
                    <a:pt x="11691" y="17303"/>
                    <a:pt x="13839" y="17303"/>
                  </a:cubicBezTo>
                  <a:cubicBezTo>
                    <a:pt x="14341" y="17303"/>
                    <a:pt x="14925" y="17391"/>
                    <a:pt x="15616" y="17584"/>
                  </a:cubicBezTo>
                  <a:cubicBezTo>
                    <a:pt x="16571" y="17851"/>
                    <a:pt x="17477" y="17980"/>
                    <a:pt x="18320" y="17980"/>
                  </a:cubicBezTo>
                  <a:cubicBezTo>
                    <a:pt x="20695" y="17980"/>
                    <a:pt x="22564" y="16954"/>
                    <a:pt x="23591" y="15113"/>
                  </a:cubicBezTo>
                  <a:cubicBezTo>
                    <a:pt x="24984" y="12619"/>
                    <a:pt x="25106" y="8192"/>
                    <a:pt x="22164" y="6325"/>
                  </a:cubicBezTo>
                  <a:cubicBezTo>
                    <a:pt x="19224" y="4462"/>
                    <a:pt x="16596" y="6173"/>
                    <a:pt x="12118" y="2548"/>
                  </a:cubicBezTo>
                  <a:cubicBezTo>
                    <a:pt x="9850" y="712"/>
                    <a:pt x="7765" y="1"/>
                    <a:pt x="6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1" name="Google Shape;861;p42"/>
            <p:cNvSpPr/>
            <p:nvPr/>
          </p:nvSpPr>
          <p:spPr>
            <a:xfrm>
              <a:off x="4686147" y="974039"/>
              <a:ext cx="1561241" cy="1521478"/>
            </a:xfrm>
            <a:custGeom>
              <a:avLst/>
              <a:gdLst/>
              <a:ahLst/>
              <a:cxnLst/>
              <a:rect l="l" t="t" r="r" b="b"/>
              <a:pathLst>
                <a:path w="2079" h="2023" extrusionOk="0">
                  <a:moveTo>
                    <a:pt x="0" y="222"/>
                  </a:moveTo>
                  <a:cubicBezTo>
                    <a:pt x="0" y="222"/>
                    <a:pt x="1697" y="0"/>
                    <a:pt x="2078" y="1939"/>
                  </a:cubicBezTo>
                  <a:cubicBezTo>
                    <a:pt x="2078" y="1940"/>
                    <a:pt x="412" y="2022"/>
                    <a:pt x="0" y="222"/>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2" name="Google Shape;862;p42"/>
            <p:cNvSpPr/>
            <p:nvPr/>
          </p:nvSpPr>
          <p:spPr>
            <a:xfrm>
              <a:off x="4828681" y="1275683"/>
              <a:ext cx="1425332" cy="1163473"/>
            </a:xfrm>
            <a:custGeom>
              <a:avLst/>
              <a:gdLst/>
              <a:ahLst/>
              <a:cxnLst/>
              <a:rect l="l" t="t" r="r" b="b"/>
              <a:pathLst>
                <a:path w="1898" h="1548" extrusionOk="0">
                  <a:moveTo>
                    <a:pt x="1889" y="1547"/>
                  </a:moveTo>
                  <a:cubicBezTo>
                    <a:pt x="1887" y="1547"/>
                    <a:pt x="1886" y="1546"/>
                    <a:pt x="1884" y="1545"/>
                  </a:cubicBezTo>
                  <a:cubicBezTo>
                    <a:pt x="1019" y="600"/>
                    <a:pt x="15" y="20"/>
                    <a:pt x="5" y="14"/>
                  </a:cubicBezTo>
                  <a:cubicBezTo>
                    <a:pt x="1" y="13"/>
                    <a:pt x="0" y="8"/>
                    <a:pt x="2" y="5"/>
                  </a:cubicBezTo>
                  <a:cubicBezTo>
                    <a:pt x="4" y="1"/>
                    <a:pt x="9" y="0"/>
                    <a:pt x="12" y="2"/>
                  </a:cubicBezTo>
                  <a:cubicBezTo>
                    <a:pt x="22" y="8"/>
                    <a:pt x="1027" y="589"/>
                    <a:pt x="1894" y="1536"/>
                  </a:cubicBezTo>
                  <a:cubicBezTo>
                    <a:pt x="1897" y="1539"/>
                    <a:pt x="1897" y="1543"/>
                    <a:pt x="1894" y="1546"/>
                  </a:cubicBezTo>
                  <a:cubicBezTo>
                    <a:pt x="1893" y="1546"/>
                    <a:pt x="1891" y="1547"/>
                    <a:pt x="1889" y="1547"/>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3" name="Google Shape;863;p42"/>
            <p:cNvSpPr/>
            <p:nvPr/>
          </p:nvSpPr>
          <p:spPr>
            <a:xfrm>
              <a:off x="5113748" y="1229276"/>
              <a:ext cx="26518" cy="248606"/>
            </a:xfrm>
            <a:custGeom>
              <a:avLst/>
              <a:gdLst/>
              <a:ahLst/>
              <a:cxnLst/>
              <a:rect l="l" t="t" r="r" b="b"/>
              <a:pathLst>
                <a:path w="35" h="330" extrusionOk="0">
                  <a:moveTo>
                    <a:pt x="26" y="329"/>
                  </a:moveTo>
                  <a:cubicBezTo>
                    <a:pt x="22" y="329"/>
                    <a:pt x="19" y="326"/>
                    <a:pt x="19" y="322"/>
                  </a:cubicBezTo>
                  <a:lnTo>
                    <a:pt x="0" y="8"/>
                  </a:lnTo>
                  <a:cubicBezTo>
                    <a:pt x="0" y="4"/>
                    <a:pt x="3" y="0"/>
                    <a:pt x="7" y="0"/>
                  </a:cubicBezTo>
                  <a:cubicBezTo>
                    <a:pt x="11" y="0"/>
                    <a:pt x="15" y="3"/>
                    <a:pt x="15" y="7"/>
                  </a:cubicBezTo>
                  <a:lnTo>
                    <a:pt x="34" y="321"/>
                  </a:lnTo>
                  <a:cubicBezTo>
                    <a:pt x="33" y="325"/>
                    <a:pt x="30" y="328"/>
                    <a:pt x="26" y="329"/>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4" name="Google Shape;864;p42"/>
            <p:cNvSpPr/>
            <p:nvPr/>
          </p:nvSpPr>
          <p:spPr>
            <a:xfrm>
              <a:off x="4931437" y="1517659"/>
              <a:ext cx="281751" cy="122645"/>
            </a:xfrm>
            <a:custGeom>
              <a:avLst/>
              <a:gdLst/>
              <a:ahLst/>
              <a:cxnLst/>
              <a:rect l="l" t="t" r="r" b="b"/>
              <a:pathLst>
                <a:path w="376" h="165" extrusionOk="0">
                  <a:moveTo>
                    <a:pt x="8" y="164"/>
                  </a:moveTo>
                  <a:cubicBezTo>
                    <a:pt x="5" y="164"/>
                    <a:pt x="2" y="162"/>
                    <a:pt x="1" y="159"/>
                  </a:cubicBezTo>
                  <a:cubicBezTo>
                    <a:pt x="0" y="155"/>
                    <a:pt x="1" y="152"/>
                    <a:pt x="5" y="150"/>
                  </a:cubicBezTo>
                  <a:lnTo>
                    <a:pt x="363" y="2"/>
                  </a:lnTo>
                  <a:cubicBezTo>
                    <a:pt x="367" y="0"/>
                    <a:pt x="371" y="2"/>
                    <a:pt x="373" y="6"/>
                  </a:cubicBezTo>
                  <a:cubicBezTo>
                    <a:pt x="375" y="10"/>
                    <a:pt x="373" y="14"/>
                    <a:pt x="369" y="15"/>
                  </a:cubicBezTo>
                  <a:lnTo>
                    <a:pt x="11" y="163"/>
                  </a:lnTo>
                  <a:cubicBezTo>
                    <a:pt x="10" y="164"/>
                    <a:pt x="9" y="164"/>
                    <a:pt x="8" y="16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5" name="Google Shape;865;p42"/>
            <p:cNvSpPr/>
            <p:nvPr/>
          </p:nvSpPr>
          <p:spPr>
            <a:xfrm>
              <a:off x="5375611" y="1338662"/>
              <a:ext cx="56349" cy="314900"/>
            </a:xfrm>
            <a:custGeom>
              <a:avLst/>
              <a:gdLst/>
              <a:ahLst/>
              <a:cxnLst/>
              <a:rect l="l" t="t" r="r" b="b"/>
              <a:pathLst>
                <a:path w="76" h="421" extrusionOk="0">
                  <a:moveTo>
                    <a:pt x="8" y="420"/>
                  </a:moveTo>
                  <a:lnTo>
                    <a:pt x="7" y="420"/>
                  </a:lnTo>
                  <a:cubicBezTo>
                    <a:pt x="3" y="419"/>
                    <a:pt x="0" y="416"/>
                    <a:pt x="1" y="411"/>
                  </a:cubicBezTo>
                  <a:lnTo>
                    <a:pt x="60" y="7"/>
                  </a:lnTo>
                  <a:cubicBezTo>
                    <a:pt x="61" y="3"/>
                    <a:pt x="64" y="0"/>
                    <a:pt x="69" y="1"/>
                  </a:cubicBezTo>
                  <a:cubicBezTo>
                    <a:pt x="73" y="2"/>
                    <a:pt x="75" y="5"/>
                    <a:pt x="74" y="9"/>
                  </a:cubicBezTo>
                  <a:lnTo>
                    <a:pt x="15" y="414"/>
                  </a:lnTo>
                  <a:cubicBezTo>
                    <a:pt x="14" y="417"/>
                    <a:pt x="12" y="420"/>
                    <a:pt x="8" y="42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6" name="Google Shape;866;p42"/>
            <p:cNvSpPr/>
            <p:nvPr/>
          </p:nvSpPr>
          <p:spPr>
            <a:xfrm>
              <a:off x="5103803" y="1696656"/>
              <a:ext cx="348047" cy="175681"/>
            </a:xfrm>
            <a:custGeom>
              <a:avLst/>
              <a:gdLst/>
              <a:ahLst/>
              <a:cxnLst/>
              <a:rect l="l" t="t" r="r" b="b"/>
              <a:pathLst>
                <a:path w="462" h="235" extrusionOk="0">
                  <a:moveTo>
                    <a:pt x="9" y="234"/>
                  </a:moveTo>
                  <a:cubicBezTo>
                    <a:pt x="6" y="234"/>
                    <a:pt x="4" y="232"/>
                    <a:pt x="2" y="230"/>
                  </a:cubicBezTo>
                  <a:cubicBezTo>
                    <a:pt x="0" y="226"/>
                    <a:pt x="2" y="222"/>
                    <a:pt x="5" y="220"/>
                  </a:cubicBezTo>
                  <a:lnTo>
                    <a:pt x="450" y="2"/>
                  </a:lnTo>
                  <a:cubicBezTo>
                    <a:pt x="454" y="0"/>
                    <a:pt x="457" y="2"/>
                    <a:pt x="459" y="5"/>
                  </a:cubicBezTo>
                  <a:cubicBezTo>
                    <a:pt x="461" y="9"/>
                    <a:pt x="459" y="13"/>
                    <a:pt x="456" y="15"/>
                  </a:cubicBezTo>
                  <a:lnTo>
                    <a:pt x="12" y="233"/>
                  </a:lnTo>
                  <a:cubicBezTo>
                    <a:pt x="11" y="234"/>
                    <a:pt x="10" y="234"/>
                    <a:pt x="9" y="23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7" name="Google Shape;867;p42"/>
            <p:cNvSpPr/>
            <p:nvPr/>
          </p:nvSpPr>
          <p:spPr>
            <a:xfrm>
              <a:off x="5620900" y="1507716"/>
              <a:ext cx="79554" cy="344736"/>
            </a:xfrm>
            <a:custGeom>
              <a:avLst/>
              <a:gdLst/>
              <a:ahLst/>
              <a:cxnLst/>
              <a:rect l="l" t="t" r="r" b="b"/>
              <a:pathLst>
                <a:path w="106" h="457" extrusionOk="0">
                  <a:moveTo>
                    <a:pt x="7" y="456"/>
                  </a:moveTo>
                  <a:lnTo>
                    <a:pt x="7" y="456"/>
                  </a:lnTo>
                  <a:cubicBezTo>
                    <a:pt x="3" y="455"/>
                    <a:pt x="0" y="451"/>
                    <a:pt x="1" y="448"/>
                  </a:cubicBezTo>
                  <a:lnTo>
                    <a:pt x="89" y="6"/>
                  </a:lnTo>
                  <a:cubicBezTo>
                    <a:pt x="90" y="3"/>
                    <a:pt x="94" y="0"/>
                    <a:pt x="98" y="1"/>
                  </a:cubicBezTo>
                  <a:cubicBezTo>
                    <a:pt x="102" y="2"/>
                    <a:pt x="105" y="6"/>
                    <a:pt x="104" y="9"/>
                  </a:cubicBezTo>
                  <a:lnTo>
                    <a:pt x="15" y="450"/>
                  </a:lnTo>
                  <a:cubicBezTo>
                    <a:pt x="14" y="454"/>
                    <a:pt x="11" y="456"/>
                    <a:pt x="7" y="456"/>
                  </a:cubicBezTo>
                </a:path>
              </a:pathLst>
            </a:custGeom>
            <a:solidFill>
              <a:srgbClr val="89ABC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8" name="Google Shape;868;p42"/>
            <p:cNvSpPr/>
            <p:nvPr/>
          </p:nvSpPr>
          <p:spPr>
            <a:xfrm>
              <a:off x="5309316" y="1888912"/>
              <a:ext cx="374563" cy="198885"/>
            </a:xfrm>
            <a:custGeom>
              <a:avLst/>
              <a:gdLst/>
              <a:ahLst/>
              <a:cxnLst/>
              <a:rect l="l" t="t" r="r" b="b"/>
              <a:pathLst>
                <a:path w="497" h="264" extrusionOk="0">
                  <a:moveTo>
                    <a:pt x="8" y="263"/>
                  </a:moveTo>
                  <a:cubicBezTo>
                    <a:pt x="5" y="263"/>
                    <a:pt x="3" y="262"/>
                    <a:pt x="1" y="259"/>
                  </a:cubicBezTo>
                  <a:cubicBezTo>
                    <a:pt x="0" y="255"/>
                    <a:pt x="1" y="251"/>
                    <a:pt x="4" y="249"/>
                  </a:cubicBezTo>
                  <a:lnTo>
                    <a:pt x="484" y="2"/>
                  </a:lnTo>
                  <a:cubicBezTo>
                    <a:pt x="488" y="0"/>
                    <a:pt x="492" y="2"/>
                    <a:pt x="494" y="4"/>
                  </a:cubicBezTo>
                  <a:cubicBezTo>
                    <a:pt x="496" y="8"/>
                    <a:pt x="494" y="12"/>
                    <a:pt x="491" y="14"/>
                  </a:cubicBezTo>
                  <a:lnTo>
                    <a:pt x="11" y="262"/>
                  </a:lnTo>
                  <a:cubicBezTo>
                    <a:pt x="10" y="263"/>
                    <a:pt x="9" y="263"/>
                    <a:pt x="8" y="263"/>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9" name="Google Shape;869;p42"/>
            <p:cNvSpPr/>
            <p:nvPr/>
          </p:nvSpPr>
          <p:spPr>
            <a:xfrm>
              <a:off x="5862877" y="1733119"/>
              <a:ext cx="49720" cy="328160"/>
            </a:xfrm>
            <a:custGeom>
              <a:avLst/>
              <a:gdLst/>
              <a:ahLst/>
              <a:cxnLst/>
              <a:rect l="l" t="t" r="r" b="b"/>
              <a:pathLst>
                <a:path w="66" h="437" extrusionOk="0">
                  <a:moveTo>
                    <a:pt x="7" y="436"/>
                  </a:moveTo>
                  <a:lnTo>
                    <a:pt x="7" y="436"/>
                  </a:lnTo>
                  <a:cubicBezTo>
                    <a:pt x="3" y="435"/>
                    <a:pt x="0" y="432"/>
                    <a:pt x="1" y="429"/>
                  </a:cubicBezTo>
                  <a:lnTo>
                    <a:pt x="50" y="7"/>
                  </a:lnTo>
                  <a:cubicBezTo>
                    <a:pt x="50" y="3"/>
                    <a:pt x="54" y="0"/>
                    <a:pt x="58" y="0"/>
                  </a:cubicBezTo>
                  <a:cubicBezTo>
                    <a:pt x="62" y="0"/>
                    <a:pt x="65" y="4"/>
                    <a:pt x="65" y="8"/>
                  </a:cubicBezTo>
                  <a:lnTo>
                    <a:pt x="15" y="430"/>
                  </a:lnTo>
                  <a:cubicBezTo>
                    <a:pt x="14" y="433"/>
                    <a:pt x="11" y="436"/>
                    <a:pt x="7" y="436"/>
                  </a:cubicBezTo>
                </a:path>
              </a:pathLst>
            </a:custGeom>
            <a:solidFill>
              <a:srgbClr val="89ABC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0" name="Google Shape;870;p42"/>
            <p:cNvSpPr/>
            <p:nvPr/>
          </p:nvSpPr>
          <p:spPr>
            <a:xfrm>
              <a:off x="5601012" y="2120945"/>
              <a:ext cx="351361" cy="139220"/>
            </a:xfrm>
            <a:custGeom>
              <a:avLst/>
              <a:gdLst/>
              <a:ahLst/>
              <a:cxnLst/>
              <a:rect l="l" t="t" r="r" b="b"/>
              <a:pathLst>
                <a:path w="469" h="185" extrusionOk="0">
                  <a:moveTo>
                    <a:pt x="8" y="184"/>
                  </a:moveTo>
                  <a:cubicBezTo>
                    <a:pt x="5" y="184"/>
                    <a:pt x="2" y="182"/>
                    <a:pt x="1" y="179"/>
                  </a:cubicBezTo>
                  <a:cubicBezTo>
                    <a:pt x="0" y="176"/>
                    <a:pt x="2" y="172"/>
                    <a:pt x="5" y="170"/>
                  </a:cubicBezTo>
                  <a:lnTo>
                    <a:pt x="456" y="1"/>
                  </a:lnTo>
                  <a:cubicBezTo>
                    <a:pt x="460" y="0"/>
                    <a:pt x="464" y="2"/>
                    <a:pt x="466" y="5"/>
                  </a:cubicBezTo>
                  <a:cubicBezTo>
                    <a:pt x="468" y="8"/>
                    <a:pt x="465" y="13"/>
                    <a:pt x="462" y="15"/>
                  </a:cubicBezTo>
                  <a:lnTo>
                    <a:pt x="11" y="183"/>
                  </a:lnTo>
                  <a:cubicBezTo>
                    <a:pt x="10" y="184"/>
                    <a:pt x="9" y="184"/>
                    <a:pt x="8" y="184"/>
                  </a:cubicBezTo>
                </a:path>
              </a:pathLst>
            </a:custGeom>
            <a:solidFill>
              <a:srgbClr val="89ABC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1" name="Google Shape;871;p42"/>
            <p:cNvSpPr/>
            <p:nvPr/>
          </p:nvSpPr>
          <p:spPr>
            <a:xfrm>
              <a:off x="6071704" y="2704342"/>
              <a:ext cx="1985521" cy="1707094"/>
            </a:xfrm>
            <a:custGeom>
              <a:avLst/>
              <a:gdLst/>
              <a:ahLst/>
              <a:cxnLst/>
              <a:rect l="l" t="t" r="r" b="b"/>
              <a:pathLst>
                <a:path w="2643" h="2271" extrusionOk="0">
                  <a:moveTo>
                    <a:pt x="2642" y="808"/>
                  </a:moveTo>
                  <a:cubicBezTo>
                    <a:pt x="2642" y="808"/>
                    <a:pt x="1748" y="2270"/>
                    <a:pt x="0" y="1348"/>
                  </a:cubicBezTo>
                  <a:cubicBezTo>
                    <a:pt x="0" y="1348"/>
                    <a:pt x="981" y="0"/>
                    <a:pt x="2642" y="808"/>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2" name="Google Shape;872;p42"/>
            <p:cNvSpPr/>
            <p:nvPr/>
          </p:nvSpPr>
          <p:spPr>
            <a:xfrm>
              <a:off x="6065074" y="3334146"/>
              <a:ext cx="1796579" cy="387826"/>
            </a:xfrm>
            <a:custGeom>
              <a:avLst/>
              <a:gdLst/>
              <a:ahLst/>
              <a:cxnLst/>
              <a:rect l="l" t="t" r="r" b="b"/>
              <a:pathLst>
                <a:path w="2391" h="517" extrusionOk="0">
                  <a:moveTo>
                    <a:pt x="7" y="516"/>
                  </a:moveTo>
                  <a:cubicBezTo>
                    <a:pt x="3" y="516"/>
                    <a:pt x="0" y="513"/>
                    <a:pt x="0" y="509"/>
                  </a:cubicBezTo>
                  <a:cubicBezTo>
                    <a:pt x="0" y="506"/>
                    <a:pt x="3" y="502"/>
                    <a:pt x="7" y="502"/>
                  </a:cubicBezTo>
                  <a:cubicBezTo>
                    <a:pt x="1286" y="423"/>
                    <a:pt x="2368" y="6"/>
                    <a:pt x="2378" y="1"/>
                  </a:cubicBezTo>
                  <a:cubicBezTo>
                    <a:pt x="2382" y="0"/>
                    <a:pt x="2386" y="1"/>
                    <a:pt x="2388" y="5"/>
                  </a:cubicBezTo>
                  <a:cubicBezTo>
                    <a:pt x="2390" y="8"/>
                    <a:pt x="2388" y="12"/>
                    <a:pt x="2384" y="14"/>
                  </a:cubicBezTo>
                  <a:cubicBezTo>
                    <a:pt x="2373" y="19"/>
                    <a:pt x="1288" y="437"/>
                    <a:pt x="7" y="51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3" name="Google Shape;873;p42"/>
            <p:cNvSpPr/>
            <p:nvPr/>
          </p:nvSpPr>
          <p:spPr>
            <a:xfrm>
              <a:off x="7513612" y="3446848"/>
              <a:ext cx="205514" cy="149163"/>
            </a:xfrm>
            <a:custGeom>
              <a:avLst/>
              <a:gdLst/>
              <a:ahLst/>
              <a:cxnLst/>
              <a:rect l="l" t="t" r="r" b="b"/>
              <a:pathLst>
                <a:path w="272" h="199" extrusionOk="0">
                  <a:moveTo>
                    <a:pt x="264" y="198"/>
                  </a:moveTo>
                  <a:cubicBezTo>
                    <a:pt x="262" y="198"/>
                    <a:pt x="261" y="198"/>
                    <a:pt x="260" y="197"/>
                  </a:cubicBezTo>
                  <a:lnTo>
                    <a:pt x="4" y="14"/>
                  </a:lnTo>
                  <a:cubicBezTo>
                    <a:pt x="1" y="12"/>
                    <a:pt x="0" y="7"/>
                    <a:pt x="2" y="4"/>
                  </a:cubicBezTo>
                  <a:cubicBezTo>
                    <a:pt x="4" y="1"/>
                    <a:pt x="8" y="0"/>
                    <a:pt x="11" y="2"/>
                  </a:cubicBezTo>
                  <a:lnTo>
                    <a:pt x="267" y="185"/>
                  </a:lnTo>
                  <a:cubicBezTo>
                    <a:pt x="270" y="187"/>
                    <a:pt x="271" y="192"/>
                    <a:pt x="269" y="195"/>
                  </a:cubicBezTo>
                  <a:cubicBezTo>
                    <a:pt x="268" y="197"/>
                    <a:pt x="265" y="198"/>
                    <a:pt x="264" y="198"/>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4" name="Google Shape;874;p42"/>
            <p:cNvSpPr/>
            <p:nvPr/>
          </p:nvSpPr>
          <p:spPr>
            <a:xfrm>
              <a:off x="7427429" y="3191612"/>
              <a:ext cx="96126" cy="291698"/>
            </a:xfrm>
            <a:custGeom>
              <a:avLst/>
              <a:gdLst/>
              <a:ahLst/>
              <a:cxnLst/>
              <a:rect l="l" t="t" r="r" b="b"/>
              <a:pathLst>
                <a:path w="127" h="387" extrusionOk="0">
                  <a:moveTo>
                    <a:pt x="8" y="386"/>
                  </a:moveTo>
                  <a:cubicBezTo>
                    <a:pt x="7" y="386"/>
                    <a:pt x="7" y="386"/>
                    <a:pt x="6" y="386"/>
                  </a:cubicBezTo>
                  <a:cubicBezTo>
                    <a:pt x="2" y="385"/>
                    <a:pt x="0" y="381"/>
                    <a:pt x="1" y="377"/>
                  </a:cubicBezTo>
                  <a:lnTo>
                    <a:pt x="112" y="6"/>
                  </a:lnTo>
                  <a:cubicBezTo>
                    <a:pt x="113" y="2"/>
                    <a:pt x="116" y="0"/>
                    <a:pt x="120" y="1"/>
                  </a:cubicBezTo>
                  <a:cubicBezTo>
                    <a:pt x="123" y="2"/>
                    <a:pt x="126" y="6"/>
                    <a:pt x="125" y="10"/>
                  </a:cubicBezTo>
                  <a:lnTo>
                    <a:pt x="15" y="381"/>
                  </a:lnTo>
                  <a:cubicBezTo>
                    <a:pt x="14" y="384"/>
                    <a:pt x="11" y="386"/>
                    <a:pt x="8" y="38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5" name="Google Shape;875;p42"/>
            <p:cNvSpPr/>
            <p:nvPr/>
          </p:nvSpPr>
          <p:spPr>
            <a:xfrm>
              <a:off x="7218600" y="3526402"/>
              <a:ext cx="222085" cy="238662"/>
            </a:xfrm>
            <a:custGeom>
              <a:avLst/>
              <a:gdLst/>
              <a:ahLst/>
              <a:cxnLst/>
              <a:rect l="l" t="t" r="r" b="b"/>
              <a:pathLst>
                <a:path w="296" h="317" extrusionOk="0">
                  <a:moveTo>
                    <a:pt x="286" y="316"/>
                  </a:moveTo>
                  <a:cubicBezTo>
                    <a:pt x="284" y="316"/>
                    <a:pt x="282" y="315"/>
                    <a:pt x="280" y="314"/>
                  </a:cubicBezTo>
                  <a:lnTo>
                    <a:pt x="3" y="13"/>
                  </a:lnTo>
                  <a:cubicBezTo>
                    <a:pt x="0" y="11"/>
                    <a:pt x="0" y="6"/>
                    <a:pt x="3" y="3"/>
                  </a:cubicBezTo>
                  <a:cubicBezTo>
                    <a:pt x="6" y="0"/>
                    <a:pt x="11" y="0"/>
                    <a:pt x="14" y="3"/>
                  </a:cubicBezTo>
                  <a:lnTo>
                    <a:pt x="292" y="303"/>
                  </a:lnTo>
                  <a:cubicBezTo>
                    <a:pt x="295" y="306"/>
                    <a:pt x="295" y="311"/>
                    <a:pt x="292" y="314"/>
                  </a:cubicBezTo>
                  <a:cubicBezTo>
                    <a:pt x="290" y="315"/>
                    <a:pt x="288" y="316"/>
                    <a:pt x="286" y="31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6" name="Google Shape;876;p42"/>
            <p:cNvSpPr/>
            <p:nvPr/>
          </p:nvSpPr>
          <p:spPr>
            <a:xfrm>
              <a:off x="7139046" y="3178353"/>
              <a:ext cx="96126" cy="374568"/>
            </a:xfrm>
            <a:custGeom>
              <a:avLst/>
              <a:gdLst/>
              <a:ahLst/>
              <a:cxnLst/>
              <a:rect l="l" t="t" r="r" b="b"/>
              <a:pathLst>
                <a:path w="126" h="500" extrusionOk="0">
                  <a:moveTo>
                    <a:pt x="8" y="499"/>
                  </a:moveTo>
                  <a:cubicBezTo>
                    <a:pt x="7" y="499"/>
                    <a:pt x="7" y="499"/>
                    <a:pt x="6" y="499"/>
                  </a:cubicBezTo>
                  <a:cubicBezTo>
                    <a:pt x="2" y="498"/>
                    <a:pt x="0" y="494"/>
                    <a:pt x="1" y="491"/>
                  </a:cubicBezTo>
                  <a:lnTo>
                    <a:pt x="110" y="7"/>
                  </a:lnTo>
                  <a:cubicBezTo>
                    <a:pt x="111" y="3"/>
                    <a:pt x="115" y="0"/>
                    <a:pt x="119" y="1"/>
                  </a:cubicBezTo>
                  <a:cubicBezTo>
                    <a:pt x="122" y="2"/>
                    <a:pt x="125" y="6"/>
                    <a:pt x="124" y="10"/>
                  </a:cubicBezTo>
                  <a:lnTo>
                    <a:pt x="15" y="494"/>
                  </a:lnTo>
                  <a:cubicBezTo>
                    <a:pt x="14" y="496"/>
                    <a:pt x="11" y="499"/>
                    <a:pt x="8" y="499"/>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7" name="Google Shape;877;p42"/>
            <p:cNvSpPr/>
            <p:nvPr/>
          </p:nvSpPr>
          <p:spPr>
            <a:xfrm>
              <a:off x="6910331" y="3596013"/>
              <a:ext cx="228716" cy="275123"/>
            </a:xfrm>
            <a:custGeom>
              <a:avLst/>
              <a:gdLst/>
              <a:ahLst/>
              <a:cxnLst/>
              <a:rect l="l" t="t" r="r" b="b"/>
              <a:pathLst>
                <a:path w="306" h="364" extrusionOk="0">
                  <a:moveTo>
                    <a:pt x="297" y="363"/>
                  </a:moveTo>
                  <a:cubicBezTo>
                    <a:pt x="295" y="363"/>
                    <a:pt x="293" y="362"/>
                    <a:pt x="291" y="360"/>
                  </a:cubicBezTo>
                  <a:lnTo>
                    <a:pt x="3" y="14"/>
                  </a:lnTo>
                  <a:cubicBezTo>
                    <a:pt x="0" y="11"/>
                    <a:pt x="1" y="5"/>
                    <a:pt x="4" y="3"/>
                  </a:cubicBezTo>
                  <a:cubicBezTo>
                    <a:pt x="7" y="0"/>
                    <a:pt x="12" y="1"/>
                    <a:pt x="15" y="4"/>
                  </a:cubicBezTo>
                  <a:lnTo>
                    <a:pt x="302" y="350"/>
                  </a:lnTo>
                  <a:cubicBezTo>
                    <a:pt x="305" y="353"/>
                    <a:pt x="304" y="358"/>
                    <a:pt x="302" y="361"/>
                  </a:cubicBezTo>
                  <a:cubicBezTo>
                    <a:pt x="300" y="362"/>
                    <a:pt x="298" y="363"/>
                    <a:pt x="297" y="363"/>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8" name="Google Shape;878;p42"/>
            <p:cNvSpPr/>
            <p:nvPr/>
          </p:nvSpPr>
          <p:spPr>
            <a:xfrm>
              <a:off x="6844036" y="3204871"/>
              <a:ext cx="96126" cy="411029"/>
            </a:xfrm>
            <a:custGeom>
              <a:avLst/>
              <a:gdLst/>
              <a:ahLst/>
              <a:cxnLst/>
              <a:rect l="l" t="t" r="r" b="b"/>
              <a:pathLst>
                <a:path w="126" h="546" extrusionOk="0">
                  <a:moveTo>
                    <a:pt x="9" y="545"/>
                  </a:moveTo>
                  <a:cubicBezTo>
                    <a:pt x="8" y="545"/>
                    <a:pt x="8" y="545"/>
                    <a:pt x="7" y="545"/>
                  </a:cubicBezTo>
                  <a:cubicBezTo>
                    <a:pt x="3" y="544"/>
                    <a:pt x="0" y="541"/>
                    <a:pt x="1" y="537"/>
                  </a:cubicBezTo>
                  <a:lnTo>
                    <a:pt x="110" y="7"/>
                  </a:lnTo>
                  <a:cubicBezTo>
                    <a:pt x="110" y="3"/>
                    <a:pt x="114" y="0"/>
                    <a:pt x="118" y="1"/>
                  </a:cubicBezTo>
                  <a:cubicBezTo>
                    <a:pt x="122" y="2"/>
                    <a:pt x="125" y="6"/>
                    <a:pt x="124" y="10"/>
                  </a:cubicBezTo>
                  <a:lnTo>
                    <a:pt x="15" y="540"/>
                  </a:lnTo>
                  <a:cubicBezTo>
                    <a:pt x="15" y="543"/>
                    <a:pt x="12" y="545"/>
                    <a:pt x="9" y="545"/>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9" name="Google Shape;879;p42"/>
            <p:cNvSpPr/>
            <p:nvPr/>
          </p:nvSpPr>
          <p:spPr>
            <a:xfrm>
              <a:off x="6595431" y="3652363"/>
              <a:ext cx="235344" cy="241977"/>
            </a:xfrm>
            <a:custGeom>
              <a:avLst/>
              <a:gdLst/>
              <a:ahLst/>
              <a:cxnLst/>
              <a:rect l="l" t="t" r="r" b="b"/>
              <a:pathLst>
                <a:path w="315" h="320" extrusionOk="0">
                  <a:moveTo>
                    <a:pt x="305" y="319"/>
                  </a:moveTo>
                  <a:cubicBezTo>
                    <a:pt x="303" y="319"/>
                    <a:pt x="301" y="318"/>
                    <a:pt x="300" y="317"/>
                  </a:cubicBezTo>
                  <a:lnTo>
                    <a:pt x="3" y="13"/>
                  </a:lnTo>
                  <a:cubicBezTo>
                    <a:pt x="0" y="10"/>
                    <a:pt x="0" y="5"/>
                    <a:pt x="3" y="3"/>
                  </a:cubicBezTo>
                  <a:cubicBezTo>
                    <a:pt x="6" y="0"/>
                    <a:pt x="11" y="0"/>
                    <a:pt x="14" y="3"/>
                  </a:cubicBezTo>
                  <a:lnTo>
                    <a:pt x="311" y="306"/>
                  </a:lnTo>
                  <a:cubicBezTo>
                    <a:pt x="314" y="309"/>
                    <a:pt x="314" y="314"/>
                    <a:pt x="311" y="317"/>
                  </a:cubicBezTo>
                  <a:cubicBezTo>
                    <a:pt x="309" y="318"/>
                    <a:pt x="307" y="319"/>
                    <a:pt x="305" y="319"/>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0" name="Google Shape;880;p42"/>
            <p:cNvSpPr/>
            <p:nvPr/>
          </p:nvSpPr>
          <p:spPr>
            <a:xfrm>
              <a:off x="6492675" y="3324203"/>
              <a:ext cx="125960" cy="354679"/>
            </a:xfrm>
            <a:custGeom>
              <a:avLst/>
              <a:gdLst/>
              <a:ahLst/>
              <a:cxnLst/>
              <a:rect l="l" t="t" r="r" b="b"/>
              <a:pathLst>
                <a:path w="169" h="473" extrusionOk="0">
                  <a:moveTo>
                    <a:pt x="8" y="472"/>
                  </a:moveTo>
                  <a:cubicBezTo>
                    <a:pt x="7" y="472"/>
                    <a:pt x="6" y="472"/>
                    <a:pt x="6" y="472"/>
                  </a:cubicBezTo>
                  <a:cubicBezTo>
                    <a:pt x="2" y="471"/>
                    <a:pt x="0" y="466"/>
                    <a:pt x="1" y="463"/>
                  </a:cubicBezTo>
                  <a:lnTo>
                    <a:pt x="154" y="6"/>
                  </a:lnTo>
                  <a:cubicBezTo>
                    <a:pt x="155" y="2"/>
                    <a:pt x="159" y="0"/>
                    <a:pt x="162" y="1"/>
                  </a:cubicBezTo>
                  <a:cubicBezTo>
                    <a:pt x="166" y="2"/>
                    <a:pt x="168" y="7"/>
                    <a:pt x="167" y="10"/>
                  </a:cubicBezTo>
                  <a:lnTo>
                    <a:pt x="14" y="467"/>
                  </a:lnTo>
                  <a:cubicBezTo>
                    <a:pt x="14" y="470"/>
                    <a:pt x="11" y="472"/>
                    <a:pt x="8" y="472"/>
                  </a:cubicBezTo>
                </a:path>
              </a:pathLst>
            </a:custGeom>
            <a:solidFill>
              <a:srgbClr val="89ABC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1" name="Google Shape;881;p42"/>
            <p:cNvSpPr/>
            <p:nvPr/>
          </p:nvSpPr>
          <p:spPr>
            <a:xfrm>
              <a:off x="4112700" y="2283369"/>
              <a:ext cx="1773377" cy="1272863"/>
            </a:xfrm>
            <a:custGeom>
              <a:avLst/>
              <a:gdLst/>
              <a:ahLst/>
              <a:cxnLst/>
              <a:rect l="l" t="t" r="r" b="b"/>
              <a:pathLst>
                <a:path w="2361" h="1694" extrusionOk="0">
                  <a:moveTo>
                    <a:pt x="2360" y="1314"/>
                  </a:moveTo>
                  <a:cubicBezTo>
                    <a:pt x="2360" y="1314"/>
                    <a:pt x="1375" y="1693"/>
                    <a:pt x="1271" y="1457"/>
                  </a:cubicBezTo>
                  <a:cubicBezTo>
                    <a:pt x="1173" y="1232"/>
                    <a:pt x="1437" y="1159"/>
                    <a:pt x="1466" y="1152"/>
                  </a:cubicBezTo>
                  <a:cubicBezTo>
                    <a:pt x="1419" y="1163"/>
                    <a:pt x="696" y="1333"/>
                    <a:pt x="558" y="1056"/>
                  </a:cubicBezTo>
                  <a:cubicBezTo>
                    <a:pt x="416" y="768"/>
                    <a:pt x="894" y="867"/>
                    <a:pt x="894" y="867"/>
                  </a:cubicBezTo>
                  <a:cubicBezTo>
                    <a:pt x="894" y="867"/>
                    <a:pt x="0" y="525"/>
                    <a:pt x="266" y="273"/>
                  </a:cubicBezTo>
                  <a:cubicBezTo>
                    <a:pt x="478" y="71"/>
                    <a:pt x="852" y="367"/>
                    <a:pt x="994" y="494"/>
                  </a:cubicBezTo>
                  <a:cubicBezTo>
                    <a:pt x="896" y="397"/>
                    <a:pt x="721" y="193"/>
                    <a:pt x="868" y="110"/>
                  </a:cubicBezTo>
                  <a:cubicBezTo>
                    <a:pt x="1064" y="0"/>
                    <a:pt x="1446" y="416"/>
                    <a:pt x="1656" y="769"/>
                  </a:cubicBezTo>
                  <a:cubicBezTo>
                    <a:pt x="1656" y="769"/>
                    <a:pt x="1435" y="364"/>
                    <a:pt x="1715" y="310"/>
                  </a:cubicBezTo>
                  <a:cubicBezTo>
                    <a:pt x="1996" y="255"/>
                    <a:pt x="2360" y="1314"/>
                    <a:pt x="2360" y="131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2" name="Google Shape;882;p42"/>
            <p:cNvSpPr/>
            <p:nvPr/>
          </p:nvSpPr>
          <p:spPr>
            <a:xfrm>
              <a:off x="4699406" y="2694399"/>
              <a:ext cx="1475047" cy="646376"/>
            </a:xfrm>
            <a:custGeom>
              <a:avLst/>
              <a:gdLst/>
              <a:ahLst/>
              <a:cxnLst/>
              <a:rect l="l" t="t" r="r" b="b"/>
              <a:pathLst>
                <a:path w="1963" h="858" extrusionOk="0">
                  <a:moveTo>
                    <a:pt x="1957" y="857"/>
                  </a:moveTo>
                  <a:cubicBezTo>
                    <a:pt x="1474" y="811"/>
                    <a:pt x="19" y="20"/>
                    <a:pt x="4" y="13"/>
                  </a:cubicBezTo>
                  <a:cubicBezTo>
                    <a:pt x="1" y="11"/>
                    <a:pt x="0" y="7"/>
                    <a:pt x="1" y="4"/>
                  </a:cubicBezTo>
                  <a:cubicBezTo>
                    <a:pt x="3" y="1"/>
                    <a:pt x="7" y="0"/>
                    <a:pt x="9" y="1"/>
                  </a:cubicBezTo>
                  <a:cubicBezTo>
                    <a:pt x="24" y="9"/>
                    <a:pt x="1476" y="798"/>
                    <a:pt x="1957" y="843"/>
                  </a:cubicBezTo>
                  <a:cubicBezTo>
                    <a:pt x="1960" y="843"/>
                    <a:pt x="1962" y="847"/>
                    <a:pt x="1962" y="850"/>
                  </a:cubicBezTo>
                  <a:cubicBezTo>
                    <a:pt x="1962" y="855"/>
                    <a:pt x="1959" y="857"/>
                    <a:pt x="1957" y="85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3" name="Google Shape;883;p42"/>
            <p:cNvSpPr/>
            <p:nvPr/>
          </p:nvSpPr>
          <p:spPr>
            <a:xfrm>
              <a:off x="4775646" y="2611529"/>
              <a:ext cx="401080" cy="430918"/>
            </a:xfrm>
            <a:custGeom>
              <a:avLst/>
              <a:gdLst/>
              <a:ahLst/>
              <a:cxnLst/>
              <a:rect l="l" t="t" r="r" b="b"/>
              <a:pathLst>
                <a:path w="533" h="572" extrusionOk="0">
                  <a:moveTo>
                    <a:pt x="134" y="544"/>
                  </a:moveTo>
                  <a:cubicBezTo>
                    <a:pt x="58" y="544"/>
                    <a:pt x="6" y="535"/>
                    <a:pt x="6" y="534"/>
                  </a:cubicBezTo>
                  <a:cubicBezTo>
                    <a:pt x="2" y="533"/>
                    <a:pt x="0" y="530"/>
                    <a:pt x="1" y="526"/>
                  </a:cubicBezTo>
                  <a:cubicBezTo>
                    <a:pt x="2" y="523"/>
                    <a:pt x="5" y="521"/>
                    <a:pt x="8" y="522"/>
                  </a:cubicBezTo>
                  <a:cubicBezTo>
                    <a:pt x="11" y="523"/>
                    <a:pt x="293" y="571"/>
                    <a:pt x="519" y="434"/>
                  </a:cubicBezTo>
                  <a:cubicBezTo>
                    <a:pt x="515" y="403"/>
                    <a:pt x="485" y="187"/>
                    <a:pt x="307" y="13"/>
                  </a:cubicBezTo>
                  <a:cubicBezTo>
                    <a:pt x="304" y="10"/>
                    <a:pt x="304" y="5"/>
                    <a:pt x="307" y="3"/>
                  </a:cubicBezTo>
                  <a:cubicBezTo>
                    <a:pt x="309" y="0"/>
                    <a:pt x="313" y="1"/>
                    <a:pt x="316" y="3"/>
                  </a:cubicBezTo>
                  <a:cubicBezTo>
                    <a:pt x="511" y="195"/>
                    <a:pt x="532" y="434"/>
                    <a:pt x="532" y="437"/>
                  </a:cubicBezTo>
                  <a:lnTo>
                    <a:pt x="532" y="441"/>
                  </a:lnTo>
                  <a:lnTo>
                    <a:pt x="529" y="443"/>
                  </a:lnTo>
                  <a:cubicBezTo>
                    <a:pt x="394" y="525"/>
                    <a:pt x="240" y="544"/>
                    <a:pt x="134" y="5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4" name="Google Shape;884;p42"/>
            <p:cNvSpPr/>
            <p:nvPr/>
          </p:nvSpPr>
          <p:spPr>
            <a:xfrm>
              <a:off x="5315945" y="2846878"/>
              <a:ext cx="314897" cy="411029"/>
            </a:xfrm>
            <a:custGeom>
              <a:avLst/>
              <a:gdLst/>
              <a:ahLst/>
              <a:cxnLst/>
              <a:rect l="l" t="t" r="r" b="b"/>
              <a:pathLst>
                <a:path w="419" h="549" extrusionOk="0">
                  <a:moveTo>
                    <a:pt x="7" y="548"/>
                  </a:moveTo>
                  <a:cubicBezTo>
                    <a:pt x="4" y="548"/>
                    <a:pt x="1" y="545"/>
                    <a:pt x="0" y="542"/>
                  </a:cubicBezTo>
                  <a:cubicBezTo>
                    <a:pt x="0" y="538"/>
                    <a:pt x="2" y="535"/>
                    <a:pt x="6" y="535"/>
                  </a:cubicBezTo>
                  <a:cubicBezTo>
                    <a:pt x="8" y="535"/>
                    <a:pt x="233" y="512"/>
                    <a:pt x="392" y="414"/>
                  </a:cubicBezTo>
                  <a:cubicBezTo>
                    <a:pt x="393" y="390"/>
                    <a:pt x="398" y="226"/>
                    <a:pt x="322" y="10"/>
                  </a:cubicBezTo>
                  <a:cubicBezTo>
                    <a:pt x="321" y="6"/>
                    <a:pt x="323" y="3"/>
                    <a:pt x="326" y="1"/>
                  </a:cubicBezTo>
                  <a:cubicBezTo>
                    <a:pt x="329" y="0"/>
                    <a:pt x="333" y="2"/>
                    <a:pt x="334" y="5"/>
                  </a:cubicBezTo>
                  <a:cubicBezTo>
                    <a:pt x="418" y="240"/>
                    <a:pt x="405" y="416"/>
                    <a:pt x="404" y="418"/>
                  </a:cubicBezTo>
                  <a:lnTo>
                    <a:pt x="404" y="421"/>
                  </a:lnTo>
                  <a:lnTo>
                    <a:pt x="401" y="423"/>
                  </a:lnTo>
                  <a:cubicBezTo>
                    <a:pt x="240" y="523"/>
                    <a:pt x="10" y="547"/>
                    <a:pt x="7" y="54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5" name="Google Shape;885;p42"/>
            <p:cNvSpPr/>
            <p:nvPr/>
          </p:nvSpPr>
          <p:spPr>
            <a:xfrm>
              <a:off x="7758902" y="1411587"/>
              <a:ext cx="208827" cy="493899"/>
            </a:xfrm>
            <a:custGeom>
              <a:avLst/>
              <a:gdLst/>
              <a:ahLst/>
              <a:cxnLst/>
              <a:rect l="l" t="t" r="r" b="b"/>
              <a:pathLst>
                <a:path w="279" h="656" extrusionOk="0">
                  <a:moveTo>
                    <a:pt x="278" y="0"/>
                  </a:moveTo>
                  <a:cubicBezTo>
                    <a:pt x="200" y="69"/>
                    <a:pt x="240" y="223"/>
                    <a:pt x="205" y="350"/>
                  </a:cubicBezTo>
                  <a:cubicBezTo>
                    <a:pt x="169" y="480"/>
                    <a:pt x="106" y="621"/>
                    <a:pt x="0" y="655"/>
                  </a:cubicBezTo>
                  <a:cubicBezTo>
                    <a:pt x="0" y="655"/>
                    <a:pt x="55" y="500"/>
                    <a:pt x="65" y="341"/>
                  </a:cubicBezTo>
                  <a:cubicBezTo>
                    <a:pt x="77" y="181"/>
                    <a:pt x="111" y="76"/>
                    <a:pt x="278"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6" name="Google Shape;886;p42"/>
            <p:cNvSpPr/>
            <p:nvPr/>
          </p:nvSpPr>
          <p:spPr>
            <a:xfrm>
              <a:off x="7735697" y="1666824"/>
              <a:ext cx="411028" cy="328160"/>
            </a:xfrm>
            <a:custGeom>
              <a:avLst/>
              <a:gdLst/>
              <a:ahLst/>
              <a:cxnLst/>
              <a:rect l="l" t="t" r="r" b="b"/>
              <a:pathLst>
                <a:path w="547" h="435" extrusionOk="0">
                  <a:moveTo>
                    <a:pt x="546" y="8"/>
                  </a:moveTo>
                  <a:cubicBezTo>
                    <a:pt x="446" y="34"/>
                    <a:pt x="411" y="189"/>
                    <a:pt x="321" y="286"/>
                  </a:cubicBezTo>
                  <a:cubicBezTo>
                    <a:pt x="230" y="385"/>
                    <a:pt x="110" y="434"/>
                    <a:pt x="0" y="416"/>
                  </a:cubicBezTo>
                  <a:cubicBezTo>
                    <a:pt x="0" y="416"/>
                    <a:pt x="132" y="346"/>
                    <a:pt x="214" y="209"/>
                  </a:cubicBezTo>
                  <a:cubicBezTo>
                    <a:pt x="296" y="73"/>
                    <a:pt x="362" y="0"/>
                    <a:pt x="546" y="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7" name="Google Shape;887;p42"/>
            <p:cNvSpPr/>
            <p:nvPr/>
          </p:nvSpPr>
          <p:spPr>
            <a:xfrm>
              <a:off x="7606424" y="1511030"/>
              <a:ext cx="122645" cy="487267"/>
            </a:xfrm>
            <a:custGeom>
              <a:avLst/>
              <a:gdLst/>
              <a:ahLst/>
              <a:cxnLst/>
              <a:rect l="l" t="t" r="r" b="b"/>
              <a:pathLst>
                <a:path w="162" h="647" extrusionOk="0">
                  <a:moveTo>
                    <a:pt x="16" y="0"/>
                  </a:moveTo>
                  <a:cubicBezTo>
                    <a:pt x="74" y="84"/>
                    <a:pt x="0" y="224"/>
                    <a:pt x="3" y="355"/>
                  </a:cubicBezTo>
                  <a:cubicBezTo>
                    <a:pt x="7" y="489"/>
                    <a:pt x="56" y="587"/>
                    <a:pt x="150" y="646"/>
                  </a:cubicBezTo>
                  <a:cubicBezTo>
                    <a:pt x="150" y="646"/>
                    <a:pt x="106" y="525"/>
                    <a:pt x="134" y="367"/>
                  </a:cubicBezTo>
                  <a:cubicBezTo>
                    <a:pt x="161" y="211"/>
                    <a:pt x="159" y="113"/>
                    <a:pt x="16"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8" name="Google Shape;888;p42"/>
            <p:cNvSpPr/>
            <p:nvPr/>
          </p:nvSpPr>
          <p:spPr>
            <a:xfrm>
              <a:off x="7609738" y="1961837"/>
              <a:ext cx="450804" cy="285068"/>
            </a:xfrm>
            <a:custGeom>
              <a:avLst/>
              <a:gdLst/>
              <a:ahLst/>
              <a:cxnLst/>
              <a:rect l="l" t="t" r="r" b="b"/>
              <a:pathLst>
                <a:path w="598" h="381" extrusionOk="0">
                  <a:moveTo>
                    <a:pt x="597" y="38"/>
                  </a:moveTo>
                  <a:cubicBezTo>
                    <a:pt x="494" y="46"/>
                    <a:pt x="433" y="194"/>
                    <a:pt x="329" y="275"/>
                  </a:cubicBezTo>
                  <a:cubicBezTo>
                    <a:pt x="222" y="358"/>
                    <a:pt x="105" y="380"/>
                    <a:pt x="0" y="344"/>
                  </a:cubicBezTo>
                  <a:cubicBezTo>
                    <a:pt x="0" y="344"/>
                    <a:pt x="133" y="303"/>
                    <a:pt x="237" y="182"/>
                  </a:cubicBezTo>
                  <a:cubicBezTo>
                    <a:pt x="340" y="61"/>
                    <a:pt x="418" y="0"/>
                    <a:pt x="597" y="3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9" name="Google Shape;889;p42"/>
            <p:cNvSpPr/>
            <p:nvPr/>
          </p:nvSpPr>
          <p:spPr>
            <a:xfrm>
              <a:off x="7463890" y="1706601"/>
              <a:ext cx="122645" cy="513786"/>
            </a:xfrm>
            <a:custGeom>
              <a:avLst/>
              <a:gdLst/>
              <a:ahLst/>
              <a:cxnLst/>
              <a:rect l="l" t="t" r="r" b="b"/>
              <a:pathLst>
                <a:path w="165" h="682" extrusionOk="0">
                  <a:moveTo>
                    <a:pt x="0" y="0"/>
                  </a:moveTo>
                  <a:cubicBezTo>
                    <a:pt x="62" y="100"/>
                    <a:pt x="5" y="242"/>
                    <a:pt x="20" y="384"/>
                  </a:cubicBezTo>
                  <a:cubicBezTo>
                    <a:pt x="36" y="531"/>
                    <a:pt x="66" y="604"/>
                    <a:pt x="159" y="681"/>
                  </a:cubicBezTo>
                  <a:cubicBezTo>
                    <a:pt x="159" y="681"/>
                    <a:pt x="142" y="565"/>
                    <a:pt x="153" y="399"/>
                  </a:cubicBezTo>
                  <a:cubicBezTo>
                    <a:pt x="164" y="232"/>
                    <a:pt x="144" y="144"/>
                    <a:pt x="0"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0" name="Google Shape;890;p42"/>
            <p:cNvSpPr/>
            <p:nvPr/>
          </p:nvSpPr>
          <p:spPr>
            <a:xfrm>
              <a:off x="6678300" y="1484512"/>
              <a:ext cx="1236393" cy="1620917"/>
            </a:xfrm>
            <a:custGeom>
              <a:avLst/>
              <a:gdLst/>
              <a:ahLst/>
              <a:cxnLst/>
              <a:rect l="l" t="t" r="r" b="b"/>
              <a:pathLst>
                <a:path w="1646" h="2158" extrusionOk="0">
                  <a:moveTo>
                    <a:pt x="9" y="2157"/>
                  </a:moveTo>
                  <a:cubicBezTo>
                    <a:pt x="8" y="2157"/>
                    <a:pt x="7" y="2157"/>
                    <a:pt x="6" y="2156"/>
                  </a:cubicBezTo>
                  <a:cubicBezTo>
                    <a:pt x="2" y="2154"/>
                    <a:pt x="0" y="2150"/>
                    <a:pt x="2" y="2147"/>
                  </a:cubicBezTo>
                  <a:cubicBezTo>
                    <a:pt x="107" y="1881"/>
                    <a:pt x="286" y="1765"/>
                    <a:pt x="492" y="1631"/>
                  </a:cubicBezTo>
                  <a:cubicBezTo>
                    <a:pt x="779" y="1445"/>
                    <a:pt x="1135" y="1215"/>
                    <a:pt x="1470" y="493"/>
                  </a:cubicBezTo>
                  <a:cubicBezTo>
                    <a:pt x="1559" y="299"/>
                    <a:pt x="1581" y="188"/>
                    <a:pt x="1596" y="114"/>
                  </a:cubicBezTo>
                  <a:cubicBezTo>
                    <a:pt x="1605" y="65"/>
                    <a:pt x="1612" y="33"/>
                    <a:pt x="1632" y="4"/>
                  </a:cubicBezTo>
                  <a:cubicBezTo>
                    <a:pt x="1634" y="1"/>
                    <a:pt x="1638" y="0"/>
                    <a:pt x="1641" y="2"/>
                  </a:cubicBezTo>
                  <a:cubicBezTo>
                    <a:pt x="1644" y="4"/>
                    <a:pt x="1645" y="9"/>
                    <a:pt x="1643" y="12"/>
                  </a:cubicBezTo>
                  <a:cubicBezTo>
                    <a:pt x="1624" y="37"/>
                    <a:pt x="1618" y="68"/>
                    <a:pt x="1609" y="116"/>
                  </a:cubicBezTo>
                  <a:cubicBezTo>
                    <a:pt x="1595" y="190"/>
                    <a:pt x="1572" y="303"/>
                    <a:pt x="1482" y="498"/>
                  </a:cubicBezTo>
                  <a:cubicBezTo>
                    <a:pt x="1146" y="1225"/>
                    <a:pt x="788" y="1458"/>
                    <a:pt x="499" y="1645"/>
                  </a:cubicBezTo>
                  <a:cubicBezTo>
                    <a:pt x="286" y="1783"/>
                    <a:pt x="118" y="1891"/>
                    <a:pt x="14" y="2153"/>
                  </a:cubicBezTo>
                  <a:cubicBezTo>
                    <a:pt x="13" y="2156"/>
                    <a:pt x="11" y="2157"/>
                    <a:pt x="9" y="215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1" name="Google Shape;891;p42"/>
            <p:cNvSpPr/>
            <p:nvPr/>
          </p:nvSpPr>
          <p:spPr>
            <a:xfrm>
              <a:off x="7410854" y="2293312"/>
              <a:ext cx="490578" cy="225404"/>
            </a:xfrm>
            <a:custGeom>
              <a:avLst/>
              <a:gdLst/>
              <a:ahLst/>
              <a:cxnLst/>
              <a:rect l="l" t="t" r="r" b="b"/>
              <a:pathLst>
                <a:path w="654" h="301" extrusionOk="0">
                  <a:moveTo>
                    <a:pt x="653" y="82"/>
                  </a:moveTo>
                  <a:cubicBezTo>
                    <a:pt x="551" y="65"/>
                    <a:pt x="456" y="193"/>
                    <a:pt x="336" y="246"/>
                  </a:cubicBezTo>
                  <a:cubicBezTo>
                    <a:pt x="212" y="300"/>
                    <a:pt x="93" y="292"/>
                    <a:pt x="0" y="231"/>
                  </a:cubicBezTo>
                  <a:cubicBezTo>
                    <a:pt x="0" y="231"/>
                    <a:pt x="139" y="225"/>
                    <a:pt x="269" y="132"/>
                  </a:cubicBezTo>
                  <a:cubicBezTo>
                    <a:pt x="399" y="40"/>
                    <a:pt x="488" y="0"/>
                    <a:pt x="653" y="82"/>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2" name="Google Shape;892;p42"/>
            <p:cNvSpPr/>
            <p:nvPr/>
          </p:nvSpPr>
          <p:spPr>
            <a:xfrm>
              <a:off x="7324671" y="1932005"/>
              <a:ext cx="152477" cy="527044"/>
            </a:xfrm>
            <a:custGeom>
              <a:avLst/>
              <a:gdLst/>
              <a:ahLst/>
              <a:cxnLst/>
              <a:rect l="l" t="t" r="r" b="b"/>
              <a:pathLst>
                <a:path w="201" h="700" extrusionOk="0">
                  <a:moveTo>
                    <a:pt x="96" y="0"/>
                  </a:moveTo>
                  <a:cubicBezTo>
                    <a:pt x="132" y="112"/>
                    <a:pt x="41" y="236"/>
                    <a:pt x="21" y="378"/>
                  </a:cubicBezTo>
                  <a:cubicBezTo>
                    <a:pt x="0" y="525"/>
                    <a:pt x="12" y="602"/>
                    <a:pt x="83" y="699"/>
                  </a:cubicBezTo>
                  <a:cubicBezTo>
                    <a:pt x="83" y="699"/>
                    <a:pt x="95" y="583"/>
                    <a:pt x="147" y="424"/>
                  </a:cubicBezTo>
                  <a:cubicBezTo>
                    <a:pt x="198" y="265"/>
                    <a:pt x="200" y="175"/>
                    <a:pt x="96"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3" name="Google Shape;893;p42"/>
            <p:cNvSpPr/>
            <p:nvPr/>
          </p:nvSpPr>
          <p:spPr>
            <a:xfrm>
              <a:off x="7211970" y="2518716"/>
              <a:ext cx="503839" cy="188940"/>
            </a:xfrm>
            <a:custGeom>
              <a:avLst/>
              <a:gdLst/>
              <a:ahLst/>
              <a:cxnLst/>
              <a:rect l="l" t="t" r="r" b="b"/>
              <a:pathLst>
                <a:path w="669" h="250" extrusionOk="0">
                  <a:moveTo>
                    <a:pt x="668" y="108"/>
                  </a:moveTo>
                  <a:cubicBezTo>
                    <a:pt x="571" y="74"/>
                    <a:pt x="456" y="185"/>
                    <a:pt x="328" y="216"/>
                  </a:cubicBezTo>
                  <a:cubicBezTo>
                    <a:pt x="197" y="249"/>
                    <a:pt x="81" y="222"/>
                    <a:pt x="0" y="147"/>
                  </a:cubicBezTo>
                  <a:cubicBezTo>
                    <a:pt x="0" y="147"/>
                    <a:pt x="137" y="163"/>
                    <a:pt x="281" y="93"/>
                  </a:cubicBezTo>
                  <a:cubicBezTo>
                    <a:pt x="425" y="25"/>
                    <a:pt x="520" y="0"/>
                    <a:pt x="668" y="10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4" name="Google Shape;894;p42"/>
            <p:cNvSpPr/>
            <p:nvPr/>
          </p:nvSpPr>
          <p:spPr>
            <a:xfrm>
              <a:off x="7148991" y="2097743"/>
              <a:ext cx="195568" cy="517101"/>
            </a:xfrm>
            <a:custGeom>
              <a:avLst/>
              <a:gdLst/>
              <a:ahLst/>
              <a:cxnLst/>
              <a:rect l="l" t="t" r="r" b="b"/>
              <a:pathLst>
                <a:path w="258" h="687" extrusionOk="0">
                  <a:moveTo>
                    <a:pt x="184" y="0"/>
                  </a:moveTo>
                  <a:cubicBezTo>
                    <a:pt x="200" y="117"/>
                    <a:pt x="90" y="224"/>
                    <a:pt x="47" y="360"/>
                  </a:cubicBezTo>
                  <a:cubicBezTo>
                    <a:pt x="2" y="501"/>
                    <a:pt x="0" y="579"/>
                    <a:pt x="54" y="686"/>
                  </a:cubicBezTo>
                  <a:cubicBezTo>
                    <a:pt x="54" y="686"/>
                    <a:pt x="85" y="574"/>
                    <a:pt x="163" y="425"/>
                  </a:cubicBezTo>
                  <a:cubicBezTo>
                    <a:pt x="240" y="278"/>
                    <a:pt x="257" y="189"/>
                    <a:pt x="184"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5" name="Google Shape;895;p42"/>
            <p:cNvSpPr/>
            <p:nvPr/>
          </p:nvSpPr>
          <p:spPr>
            <a:xfrm>
              <a:off x="6963367" y="2727546"/>
              <a:ext cx="503840" cy="162422"/>
            </a:xfrm>
            <a:custGeom>
              <a:avLst/>
              <a:gdLst/>
              <a:ahLst/>
              <a:cxnLst/>
              <a:rect l="l" t="t" r="r" b="b"/>
              <a:pathLst>
                <a:path w="671" h="216" extrusionOk="0">
                  <a:moveTo>
                    <a:pt x="670" y="122"/>
                  </a:moveTo>
                  <a:cubicBezTo>
                    <a:pt x="576" y="79"/>
                    <a:pt x="451" y="177"/>
                    <a:pt x="320" y="196"/>
                  </a:cubicBezTo>
                  <a:cubicBezTo>
                    <a:pt x="186" y="215"/>
                    <a:pt x="74" y="177"/>
                    <a:pt x="0" y="94"/>
                  </a:cubicBezTo>
                  <a:cubicBezTo>
                    <a:pt x="0" y="94"/>
                    <a:pt x="135" y="124"/>
                    <a:pt x="286" y="69"/>
                  </a:cubicBezTo>
                  <a:cubicBezTo>
                    <a:pt x="436" y="15"/>
                    <a:pt x="534" y="0"/>
                    <a:pt x="670" y="122"/>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6" name="Google Shape;896;p42"/>
            <p:cNvSpPr/>
            <p:nvPr/>
          </p:nvSpPr>
          <p:spPr>
            <a:xfrm>
              <a:off x="6907015" y="2280053"/>
              <a:ext cx="222085" cy="503844"/>
            </a:xfrm>
            <a:custGeom>
              <a:avLst/>
              <a:gdLst/>
              <a:ahLst/>
              <a:cxnLst/>
              <a:rect l="l" t="t" r="r" b="b"/>
              <a:pathLst>
                <a:path w="296" h="671" extrusionOk="0">
                  <a:moveTo>
                    <a:pt x="241" y="0"/>
                  </a:moveTo>
                  <a:cubicBezTo>
                    <a:pt x="246" y="118"/>
                    <a:pt x="126" y="213"/>
                    <a:pt x="68" y="345"/>
                  </a:cubicBezTo>
                  <a:cubicBezTo>
                    <a:pt x="9" y="481"/>
                    <a:pt x="0" y="558"/>
                    <a:pt x="43" y="670"/>
                  </a:cubicBezTo>
                  <a:cubicBezTo>
                    <a:pt x="43" y="670"/>
                    <a:pt x="85" y="561"/>
                    <a:pt x="177" y="422"/>
                  </a:cubicBezTo>
                  <a:cubicBezTo>
                    <a:pt x="269" y="283"/>
                    <a:pt x="295" y="196"/>
                    <a:pt x="241" y="0"/>
                  </a:cubicBezTo>
                </a:path>
              </a:pathLst>
            </a:custGeom>
            <a:solidFill>
              <a:srgbClr val="83C6C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7" name="Google Shape;897;p42"/>
            <p:cNvSpPr/>
            <p:nvPr/>
          </p:nvSpPr>
          <p:spPr>
            <a:xfrm>
              <a:off x="7629626" y="1567381"/>
              <a:ext cx="96126" cy="434233"/>
            </a:xfrm>
            <a:custGeom>
              <a:avLst/>
              <a:gdLst/>
              <a:ahLst/>
              <a:cxnLst/>
              <a:rect l="l" t="t" r="r" b="b"/>
              <a:pathLst>
                <a:path w="129" h="577" extrusionOk="0">
                  <a:moveTo>
                    <a:pt x="119" y="576"/>
                  </a:moveTo>
                  <a:cubicBezTo>
                    <a:pt x="117" y="576"/>
                    <a:pt x="115" y="575"/>
                    <a:pt x="113" y="573"/>
                  </a:cubicBezTo>
                  <a:cubicBezTo>
                    <a:pt x="112" y="572"/>
                    <a:pt x="0" y="429"/>
                    <a:pt x="27" y="256"/>
                  </a:cubicBezTo>
                  <a:cubicBezTo>
                    <a:pt x="53" y="89"/>
                    <a:pt x="22" y="12"/>
                    <a:pt x="22" y="11"/>
                  </a:cubicBezTo>
                  <a:cubicBezTo>
                    <a:pt x="20" y="7"/>
                    <a:pt x="22" y="4"/>
                    <a:pt x="26" y="2"/>
                  </a:cubicBezTo>
                  <a:cubicBezTo>
                    <a:pt x="30" y="0"/>
                    <a:pt x="33" y="2"/>
                    <a:pt x="35" y="6"/>
                  </a:cubicBezTo>
                  <a:cubicBezTo>
                    <a:pt x="36" y="8"/>
                    <a:pt x="69" y="87"/>
                    <a:pt x="41" y="258"/>
                  </a:cubicBezTo>
                  <a:cubicBezTo>
                    <a:pt x="14" y="424"/>
                    <a:pt x="123" y="562"/>
                    <a:pt x="125" y="564"/>
                  </a:cubicBezTo>
                  <a:cubicBezTo>
                    <a:pt x="128" y="567"/>
                    <a:pt x="127" y="571"/>
                    <a:pt x="124" y="574"/>
                  </a:cubicBezTo>
                  <a:cubicBezTo>
                    <a:pt x="122" y="575"/>
                    <a:pt x="121" y="576"/>
                    <a:pt x="119" y="57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8" name="Google Shape;898;p42"/>
            <p:cNvSpPr/>
            <p:nvPr/>
          </p:nvSpPr>
          <p:spPr>
            <a:xfrm>
              <a:off x="7719125" y="1680083"/>
              <a:ext cx="374563" cy="304958"/>
            </a:xfrm>
            <a:custGeom>
              <a:avLst/>
              <a:gdLst/>
              <a:ahLst/>
              <a:cxnLst/>
              <a:rect l="l" t="t" r="r" b="b"/>
              <a:pathLst>
                <a:path w="499" h="407" extrusionOk="0">
                  <a:moveTo>
                    <a:pt x="8" y="406"/>
                  </a:moveTo>
                  <a:cubicBezTo>
                    <a:pt x="4" y="406"/>
                    <a:pt x="1" y="403"/>
                    <a:pt x="1" y="400"/>
                  </a:cubicBezTo>
                  <a:cubicBezTo>
                    <a:pt x="0" y="397"/>
                    <a:pt x="3" y="393"/>
                    <a:pt x="7" y="392"/>
                  </a:cubicBezTo>
                  <a:cubicBezTo>
                    <a:pt x="9" y="392"/>
                    <a:pt x="203" y="357"/>
                    <a:pt x="291" y="196"/>
                  </a:cubicBezTo>
                  <a:cubicBezTo>
                    <a:pt x="381" y="30"/>
                    <a:pt x="484" y="2"/>
                    <a:pt x="489" y="1"/>
                  </a:cubicBezTo>
                  <a:cubicBezTo>
                    <a:pt x="493" y="0"/>
                    <a:pt x="496" y="2"/>
                    <a:pt x="497" y="6"/>
                  </a:cubicBezTo>
                  <a:cubicBezTo>
                    <a:pt x="498" y="10"/>
                    <a:pt x="496" y="14"/>
                    <a:pt x="493" y="15"/>
                  </a:cubicBezTo>
                  <a:cubicBezTo>
                    <a:pt x="492" y="15"/>
                    <a:pt x="391" y="42"/>
                    <a:pt x="303" y="202"/>
                  </a:cubicBezTo>
                  <a:cubicBezTo>
                    <a:pt x="213" y="369"/>
                    <a:pt x="11" y="404"/>
                    <a:pt x="10" y="404"/>
                  </a:cubicBezTo>
                  <a:cubicBezTo>
                    <a:pt x="9" y="406"/>
                    <a:pt x="9" y="406"/>
                    <a:pt x="8" y="40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9" name="Google Shape;899;p42"/>
            <p:cNvSpPr/>
            <p:nvPr/>
          </p:nvSpPr>
          <p:spPr>
            <a:xfrm>
              <a:off x="7497037" y="1769581"/>
              <a:ext cx="92812" cy="457437"/>
            </a:xfrm>
            <a:custGeom>
              <a:avLst/>
              <a:gdLst/>
              <a:ahLst/>
              <a:cxnLst/>
              <a:rect l="l" t="t" r="r" b="b"/>
              <a:pathLst>
                <a:path w="124" h="607" extrusionOk="0">
                  <a:moveTo>
                    <a:pt x="115" y="606"/>
                  </a:moveTo>
                  <a:cubicBezTo>
                    <a:pt x="113" y="606"/>
                    <a:pt x="111" y="605"/>
                    <a:pt x="110" y="604"/>
                  </a:cubicBezTo>
                  <a:cubicBezTo>
                    <a:pt x="106" y="601"/>
                    <a:pt x="16" y="509"/>
                    <a:pt x="37" y="326"/>
                  </a:cubicBezTo>
                  <a:cubicBezTo>
                    <a:pt x="61" y="113"/>
                    <a:pt x="2" y="14"/>
                    <a:pt x="2" y="12"/>
                  </a:cubicBezTo>
                  <a:cubicBezTo>
                    <a:pt x="0" y="8"/>
                    <a:pt x="1" y="4"/>
                    <a:pt x="4" y="2"/>
                  </a:cubicBezTo>
                  <a:cubicBezTo>
                    <a:pt x="7" y="0"/>
                    <a:pt x="11" y="1"/>
                    <a:pt x="13" y="4"/>
                  </a:cubicBezTo>
                  <a:cubicBezTo>
                    <a:pt x="16" y="8"/>
                    <a:pt x="75" y="109"/>
                    <a:pt x="50" y="327"/>
                  </a:cubicBezTo>
                  <a:cubicBezTo>
                    <a:pt x="30" y="502"/>
                    <a:pt x="119" y="592"/>
                    <a:pt x="120" y="593"/>
                  </a:cubicBezTo>
                  <a:cubicBezTo>
                    <a:pt x="123" y="596"/>
                    <a:pt x="123" y="601"/>
                    <a:pt x="120" y="603"/>
                  </a:cubicBezTo>
                  <a:cubicBezTo>
                    <a:pt x="119" y="605"/>
                    <a:pt x="117" y="606"/>
                    <a:pt x="115" y="60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0" name="Google Shape;900;p42"/>
            <p:cNvSpPr/>
            <p:nvPr/>
          </p:nvSpPr>
          <p:spPr>
            <a:xfrm>
              <a:off x="7569961" y="1994984"/>
              <a:ext cx="430913" cy="241975"/>
            </a:xfrm>
            <a:custGeom>
              <a:avLst/>
              <a:gdLst/>
              <a:ahLst/>
              <a:cxnLst/>
              <a:rect l="l" t="t" r="r" b="b"/>
              <a:pathLst>
                <a:path w="573" h="323" extrusionOk="0">
                  <a:moveTo>
                    <a:pt x="7" y="322"/>
                  </a:moveTo>
                  <a:cubicBezTo>
                    <a:pt x="3" y="322"/>
                    <a:pt x="0" y="319"/>
                    <a:pt x="0" y="315"/>
                  </a:cubicBezTo>
                  <a:cubicBezTo>
                    <a:pt x="0" y="311"/>
                    <a:pt x="3" y="307"/>
                    <a:pt x="7" y="307"/>
                  </a:cubicBezTo>
                  <a:cubicBezTo>
                    <a:pt x="8" y="307"/>
                    <a:pt x="232" y="300"/>
                    <a:pt x="334" y="167"/>
                  </a:cubicBezTo>
                  <a:cubicBezTo>
                    <a:pt x="440" y="30"/>
                    <a:pt x="557" y="1"/>
                    <a:pt x="562" y="0"/>
                  </a:cubicBezTo>
                  <a:cubicBezTo>
                    <a:pt x="566" y="0"/>
                    <a:pt x="570" y="2"/>
                    <a:pt x="571" y="6"/>
                  </a:cubicBezTo>
                  <a:cubicBezTo>
                    <a:pt x="572" y="10"/>
                    <a:pt x="569" y="14"/>
                    <a:pt x="565" y="15"/>
                  </a:cubicBezTo>
                  <a:cubicBezTo>
                    <a:pt x="564" y="15"/>
                    <a:pt x="448" y="44"/>
                    <a:pt x="346" y="177"/>
                  </a:cubicBezTo>
                  <a:cubicBezTo>
                    <a:pt x="290" y="249"/>
                    <a:pt x="201" y="284"/>
                    <a:pt x="136" y="302"/>
                  </a:cubicBezTo>
                  <a:cubicBezTo>
                    <a:pt x="66" y="320"/>
                    <a:pt x="9" y="322"/>
                    <a:pt x="7" y="32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1" name="Google Shape;901;p42"/>
            <p:cNvSpPr/>
            <p:nvPr/>
          </p:nvSpPr>
          <p:spPr>
            <a:xfrm>
              <a:off x="7318042" y="2028132"/>
              <a:ext cx="122645" cy="434231"/>
            </a:xfrm>
            <a:custGeom>
              <a:avLst/>
              <a:gdLst/>
              <a:ahLst/>
              <a:cxnLst/>
              <a:rect l="l" t="t" r="r" b="b"/>
              <a:pathLst>
                <a:path w="165" h="578" extrusionOk="0">
                  <a:moveTo>
                    <a:pt x="90" y="577"/>
                  </a:moveTo>
                  <a:cubicBezTo>
                    <a:pt x="88" y="577"/>
                    <a:pt x="85" y="576"/>
                    <a:pt x="84" y="573"/>
                  </a:cubicBezTo>
                  <a:cubicBezTo>
                    <a:pt x="84" y="572"/>
                    <a:pt x="0" y="435"/>
                    <a:pt x="76" y="267"/>
                  </a:cubicBezTo>
                  <a:cubicBezTo>
                    <a:pt x="149" y="106"/>
                    <a:pt x="122" y="11"/>
                    <a:pt x="122" y="10"/>
                  </a:cubicBezTo>
                  <a:cubicBezTo>
                    <a:pt x="121" y="6"/>
                    <a:pt x="123" y="2"/>
                    <a:pt x="126" y="1"/>
                  </a:cubicBezTo>
                  <a:cubicBezTo>
                    <a:pt x="130" y="0"/>
                    <a:pt x="134" y="2"/>
                    <a:pt x="135" y="6"/>
                  </a:cubicBezTo>
                  <a:cubicBezTo>
                    <a:pt x="136" y="10"/>
                    <a:pt x="164" y="107"/>
                    <a:pt x="88" y="273"/>
                  </a:cubicBezTo>
                  <a:cubicBezTo>
                    <a:pt x="15" y="433"/>
                    <a:pt x="95" y="563"/>
                    <a:pt x="96" y="565"/>
                  </a:cubicBezTo>
                  <a:cubicBezTo>
                    <a:pt x="98" y="569"/>
                    <a:pt x="97" y="573"/>
                    <a:pt x="94" y="575"/>
                  </a:cubicBezTo>
                  <a:cubicBezTo>
                    <a:pt x="93" y="577"/>
                    <a:pt x="92" y="577"/>
                    <a:pt x="90" y="57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2" name="Google Shape;902;p42"/>
            <p:cNvSpPr/>
            <p:nvPr/>
          </p:nvSpPr>
          <p:spPr>
            <a:xfrm>
              <a:off x="7381022" y="2343035"/>
              <a:ext cx="450804" cy="178998"/>
            </a:xfrm>
            <a:custGeom>
              <a:avLst/>
              <a:gdLst/>
              <a:ahLst/>
              <a:cxnLst/>
              <a:rect l="l" t="t" r="r" b="b"/>
              <a:pathLst>
                <a:path w="598" h="236" extrusionOk="0">
                  <a:moveTo>
                    <a:pt x="167" y="194"/>
                  </a:moveTo>
                  <a:cubicBezTo>
                    <a:pt x="80" y="194"/>
                    <a:pt x="5" y="161"/>
                    <a:pt x="4" y="160"/>
                  </a:cubicBezTo>
                  <a:cubicBezTo>
                    <a:pt x="1" y="158"/>
                    <a:pt x="0" y="154"/>
                    <a:pt x="1" y="150"/>
                  </a:cubicBezTo>
                  <a:cubicBezTo>
                    <a:pt x="2" y="146"/>
                    <a:pt x="6" y="145"/>
                    <a:pt x="10" y="146"/>
                  </a:cubicBezTo>
                  <a:cubicBezTo>
                    <a:pt x="12" y="147"/>
                    <a:pt x="206" y="235"/>
                    <a:pt x="328" y="121"/>
                  </a:cubicBezTo>
                  <a:cubicBezTo>
                    <a:pt x="457" y="0"/>
                    <a:pt x="584" y="1"/>
                    <a:pt x="590" y="1"/>
                  </a:cubicBezTo>
                  <a:cubicBezTo>
                    <a:pt x="594" y="1"/>
                    <a:pt x="597" y="4"/>
                    <a:pt x="597" y="9"/>
                  </a:cubicBezTo>
                  <a:cubicBezTo>
                    <a:pt x="597" y="13"/>
                    <a:pt x="594" y="16"/>
                    <a:pt x="589" y="16"/>
                  </a:cubicBezTo>
                  <a:lnTo>
                    <a:pt x="589" y="16"/>
                  </a:lnTo>
                  <a:cubicBezTo>
                    <a:pt x="584" y="16"/>
                    <a:pt x="460" y="18"/>
                    <a:pt x="338" y="131"/>
                  </a:cubicBezTo>
                  <a:cubicBezTo>
                    <a:pt x="287" y="180"/>
                    <a:pt x="224" y="194"/>
                    <a:pt x="167" y="1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3" name="Google Shape;903;p42"/>
            <p:cNvSpPr/>
            <p:nvPr/>
          </p:nvSpPr>
          <p:spPr>
            <a:xfrm>
              <a:off x="7135733" y="2197185"/>
              <a:ext cx="169050" cy="434233"/>
            </a:xfrm>
            <a:custGeom>
              <a:avLst/>
              <a:gdLst/>
              <a:ahLst/>
              <a:cxnLst/>
              <a:rect l="l" t="t" r="r" b="b"/>
              <a:pathLst>
                <a:path w="224" h="577" extrusionOk="0">
                  <a:moveTo>
                    <a:pt x="77" y="576"/>
                  </a:moveTo>
                  <a:cubicBezTo>
                    <a:pt x="74" y="576"/>
                    <a:pt x="71" y="574"/>
                    <a:pt x="70" y="572"/>
                  </a:cubicBezTo>
                  <a:cubicBezTo>
                    <a:pt x="69" y="570"/>
                    <a:pt x="0" y="407"/>
                    <a:pt x="106" y="270"/>
                  </a:cubicBezTo>
                  <a:cubicBezTo>
                    <a:pt x="208" y="138"/>
                    <a:pt x="197" y="9"/>
                    <a:pt x="196" y="8"/>
                  </a:cubicBezTo>
                  <a:cubicBezTo>
                    <a:pt x="196" y="4"/>
                    <a:pt x="199" y="0"/>
                    <a:pt x="203" y="0"/>
                  </a:cubicBezTo>
                  <a:cubicBezTo>
                    <a:pt x="206" y="0"/>
                    <a:pt x="210" y="3"/>
                    <a:pt x="210" y="7"/>
                  </a:cubicBezTo>
                  <a:cubicBezTo>
                    <a:pt x="211" y="13"/>
                    <a:pt x="223" y="142"/>
                    <a:pt x="118" y="279"/>
                  </a:cubicBezTo>
                  <a:cubicBezTo>
                    <a:pt x="17" y="411"/>
                    <a:pt x="83" y="565"/>
                    <a:pt x="84" y="567"/>
                  </a:cubicBezTo>
                  <a:cubicBezTo>
                    <a:pt x="85" y="571"/>
                    <a:pt x="84" y="575"/>
                    <a:pt x="80" y="576"/>
                  </a:cubicBezTo>
                  <a:cubicBezTo>
                    <a:pt x="79" y="576"/>
                    <a:pt x="78" y="576"/>
                    <a:pt x="77" y="57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4" name="Google Shape;904;p42"/>
            <p:cNvSpPr/>
            <p:nvPr/>
          </p:nvSpPr>
          <p:spPr>
            <a:xfrm>
              <a:off x="7185452" y="2568438"/>
              <a:ext cx="450802" cy="132590"/>
            </a:xfrm>
            <a:custGeom>
              <a:avLst/>
              <a:gdLst/>
              <a:ahLst/>
              <a:cxnLst/>
              <a:rect l="l" t="t" r="r" b="b"/>
              <a:pathLst>
                <a:path w="600" h="175" extrusionOk="0">
                  <a:moveTo>
                    <a:pt x="196" y="129"/>
                  </a:moveTo>
                  <a:cubicBezTo>
                    <a:pt x="90" y="129"/>
                    <a:pt x="7" y="80"/>
                    <a:pt x="5" y="79"/>
                  </a:cubicBezTo>
                  <a:cubicBezTo>
                    <a:pt x="1" y="77"/>
                    <a:pt x="0" y="72"/>
                    <a:pt x="3" y="69"/>
                  </a:cubicBezTo>
                  <a:cubicBezTo>
                    <a:pt x="5" y="65"/>
                    <a:pt x="10" y="64"/>
                    <a:pt x="13" y="66"/>
                  </a:cubicBezTo>
                  <a:cubicBezTo>
                    <a:pt x="15" y="67"/>
                    <a:pt x="193" y="174"/>
                    <a:pt x="356" y="67"/>
                  </a:cubicBezTo>
                  <a:cubicBezTo>
                    <a:pt x="459" y="0"/>
                    <a:pt x="587" y="10"/>
                    <a:pt x="592" y="10"/>
                  </a:cubicBezTo>
                  <a:cubicBezTo>
                    <a:pt x="596" y="10"/>
                    <a:pt x="599" y="14"/>
                    <a:pt x="599" y="18"/>
                  </a:cubicBezTo>
                  <a:cubicBezTo>
                    <a:pt x="599" y="21"/>
                    <a:pt x="595" y="24"/>
                    <a:pt x="591" y="24"/>
                  </a:cubicBezTo>
                  <a:cubicBezTo>
                    <a:pt x="590" y="24"/>
                    <a:pt x="461" y="15"/>
                    <a:pt x="363" y="80"/>
                  </a:cubicBezTo>
                  <a:cubicBezTo>
                    <a:pt x="307" y="117"/>
                    <a:pt x="248" y="129"/>
                    <a:pt x="196" y="1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5" name="Google Shape;905;p42"/>
            <p:cNvSpPr/>
            <p:nvPr/>
          </p:nvSpPr>
          <p:spPr>
            <a:xfrm>
              <a:off x="6893756" y="2396071"/>
              <a:ext cx="188938" cy="407715"/>
            </a:xfrm>
            <a:custGeom>
              <a:avLst/>
              <a:gdLst/>
              <a:ahLst/>
              <a:cxnLst/>
              <a:rect l="l" t="t" r="r" b="b"/>
              <a:pathLst>
                <a:path w="251" h="542" extrusionOk="0">
                  <a:moveTo>
                    <a:pt x="62" y="541"/>
                  </a:moveTo>
                  <a:cubicBezTo>
                    <a:pt x="59" y="541"/>
                    <a:pt x="56" y="539"/>
                    <a:pt x="55" y="536"/>
                  </a:cubicBezTo>
                  <a:cubicBezTo>
                    <a:pt x="54" y="534"/>
                    <a:pt x="0" y="385"/>
                    <a:pt x="113" y="250"/>
                  </a:cubicBezTo>
                  <a:cubicBezTo>
                    <a:pt x="223" y="120"/>
                    <a:pt x="236" y="9"/>
                    <a:pt x="236" y="7"/>
                  </a:cubicBezTo>
                  <a:cubicBezTo>
                    <a:pt x="236" y="3"/>
                    <a:pt x="240" y="0"/>
                    <a:pt x="244" y="0"/>
                  </a:cubicBezTo>
                  <a:cubicBezTo>
                    <a:pt x="247" y="0"/>
                    <a:pt x="250" y="4"/>
                    <a:pt x="250" y="8"/>
                  </a:cubicBezTo>
                  <a:cubicBezTo>
                    <a:pt x="249" y="12"/>
                    <a:pt x="236" y="125"/>
                    <a:pt x="124" y="258"/>
                  </a:cubicBezTo>
                  <a:cubicBezTo>
                    <a:pt x="15" y="387"/>
                    <a:pt x="67" y="529"/>
                    <a:pt x="68" y="531"/>
                  </a:cubicBezTo>
                  <a:cubicBezTo>
                    <a:pt x="69" y="534"/>
                    <a:pt x="68" y="538"/>
                    <a:pt x="65" y="540"/>
                  </a:cubicBezTo>
                  <a:cubicBezTo>
                    <a:pt x="64" y="541"/>
                    <a:pt x="63" y="541"/>
                    <a:pt x="62" y="541"/>
                  </a:cubicBezTo>
                </a:path>
              </a:pathLst>
            </a:custGeom>
            <a:solidFill>
              <a:srgbClr val="468E8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6" name="Google Shape;906;p42"/>
            <p:cNvSpPr/>
            <p:nvPr/>
          </p:nvSpPr>
          <p:spPr>
            <a:xfrm>
              <a:off x="6933533" y="2780583"/>
              <a:ext cx="440858" cy="76238"/>
            </a:xfrm>
            <a:custGeom>
              <a:avLst/>
              <a:gdLst/>
              <a:ahLst/>
              <a:cxnLst/>
              <a:rect l="l" t="t" r="r" b="b"/>
              <a:pathLst>
                <a:path w="587" h="100" extrusionOk="0">
                  <a:moveTo>
                    <a:pt x="232" y="81"/>
                  </a:moveTo>
                  <a:cubicBezTo>
                    <a:pt x="120" y="81"/>
                    <a:pt x="11" y="31"/>
                    <a:pt x="5" y="28"/>
                  </a:cubicBezTo>
                  <a:cubicBezTo>
                    <a:pt x="1" y="26"/>
                    <a:pt x="0" y="22"/>
                    <a:pt x="1" y="18"/>
                  </a:cubicBezTo>
                  <a:cubicBezTo>
                    <a:pt x="3" y="15"/>
                    <a:pt x="7" y="14"/>
                    <a:pt x="11" y="15"/>
                  </a:cubicBezTo>
                  <a:cubicBezTo>
                    <a:pt x="12" y="16"/>
                    <a:pt x="193" y="99"/>
                    <a:pt x="322" y="52"/>
                  </a:cubicBezTo>
                  <a:cubicBezTo>
                    <a:pt x="450" y="4"/>
                    <a:pt x="576" y="0"/>
                    <a:pt x="578" y="0"/>
                  </a:cubicBezTo>
                  <a:cubicBezTo>
                    <a:pt x="582" y="0"/>
                    <a:pt x="586" y="3"/>
                    <a:pt x="586" y="7"/>
                  </a:cubicBezTo>
                  <a:cubicBezTo>
                    <a:pt x="586" y="11"/>
                    <a:pt x="583" y="15"/>
                    <a:pt x="579" y="15"/>
                  </a:cubicBezTo>
                  <a:cubicBezTo>
                    <a:pt x="578" y="15"/>
                    <a:pt x="453" y="18"/>
                    <a:pt x="328" y="65"/>
                  </a:cubicBezTo>
                  <a:cubicBezTo>
                    <a:pt x="296" y="77"/>
                    <a:pt x="264" y="81"/>
                    <a:pt x="232" y="8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7" name="Google Shape;907;p42"/>
            <p:cNvSpPr/>
            <p:nvPr/>
          </p:nvSpPr>
          <p:spPr>
            <a:xfrm>
              <a:off x="7569961" y="2081168"/>
              <a:ext cx="218773" cy="139220"/>
            </a:xfrm>
            <a:custGeom>
              <a:avLst/>
              <a:gdLst/>
              <a:ahLst/>
              <a:cxnLst/>
              <a:rect l="l" t="t" r="r" b="b"/>
              <a:pathLst>
                <a:path w="293" h="187" extrusionOk="0">
                  <a:moveTo>
                    <a:pt x="74" y="100"/>
                  </a:moveTo>
                  <a:cubicBezTo>
                    <a:pt x="114" y="82"/>
                    <a:pt x="142" y="69"/>
                    <a:pt x="160" y="61"/>
                  </a:cubicBezTo>
                  <a:cubicBezTo>
                    <a:pt x="292" y="0"/>
                    <a:pt x="35" y="158"/>
                    <a:pt x="34" y="159"/>
                  </a:cubicBezTo>
                  <a:cubicBezTo>
                    <a:pt x="0" y="186"/>
                    <a:pt x="74" y="100"/>
                    <a:pt x="74" y="10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8" name="Google Shape;908;p42"/>
            <p:cNvSpPr/>
            <p:nvPr/>
          </p:nvSpPr>
          <p:spPr>
            <a:xfrm>
              <a:off x="7689291" y="1766267"/>
              <a:ext cx="62979" cy="281754"/>
            </a:xfrm>
            <a:custGeom>
              <a:avLst/>
              <a:gdLst/>
              <a:ahLst/>
              <a:cxnLst/>
              <a:rect l="l" t="t" r="r" b="b"/>
              <a:pathLst>
                <a:path w="83" h="374" extrusionOk="0">
                  <a:moveTo>
                    <a:pt x="59" y="259"/>
                  </a:moveTo>
                  <a:cubicBezTo>
                    <a:pt x="63" y="211"/>
                    <a:pt x="66" y="179"/>
                    <a:pt x="68" y="157"/>
                  </a:cubicBezTo>
                  <a:cubicBezTo>
                    <a:pt x="82" y="0"/>
                    <a:pt x="15" y="326"/>
                    <a:pt x="14" y="327"/>
                  </a:cubicBezTo>
                  <a:cubicBezTo>
                    <a:pt x="0" y="373"/>
                    <a:pt x="59" y="259"/>
                    <a:pt x="59" y="25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9" name="Google Shape;909;p42"/>
            <p:cNvSpPr/>
            <p:nvPr/>
          </p:nvSpPr>
          <p:spPr>
            <a:xfrm>
              <a:off x="7364448" y="2359607"/>
              <a:ext cx="232030" cy="119331"/>
            </a:xfrm>
            <a:custGeom>
              <a:avLst/>
              <a:gdLst/>
              <a:ahLst/>
              <a:cxnLst/>
              <a:rect l="l" t="t" r="r" b="b"/>
              <a:pathLst>
                <a:path w="309" h="159" extrusionOk="0">
                  <a:moveTo>
                    <a:pt x="81" y="80"/>
                  </a:moveTo>
                  <a:cubicBezTo>
                    <a:pt x="123" y="65"/>
                    <a:pt x="152" y="56"/>
                    <a:pt x="171" y="49"/>
                  </a:cubicBezTo>
                  <a:cubicBezTo>
                    <a:pt x="308" y="0"/>
                    <a:pt x="37" y="134"/>
                    <a:pt x="36" y="135"/>
                  </a:cubicBezTo>
                  <a:cubicBezTo>
                    <a:pt x="0" y="158"/>
                    <a:pt x="81" y="80"/>
                    <a:pt x="81" y="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0" name="Google Shape;910;p42"/>
            <p:cNvSpPr/>
            <p:nvPr/>
          </p:nvSpPr>
          <p:spPr>
            <a:xfrm>
              <a:off x="7473835" y="2130890"/>
              <a:ext cx="43091" cy="251922"/>
            </a:xfrm>
            <a:custGeom>
              <a:avLst/>
              <a:gdLst/>
              <a:ahLst/>
              <a:cxnLst/>
              <a:rect l="l" t="t" r="r" b="b"/>
              <a:pathLst>
                <a:path w="59" h="336" extrusionOk="0">
                  <a:moveTo>
                    <a:pt x="51" y="235"/>
                  </a:moveTo>
                  <a:cubicBezTo>
                    <a:pt x="52" y="192"/>
                    <a:pt x="53" y="162"/>
                    <a:pt x="54" y="142"/>
                  </a:cubicBezTo>
                  <a:cubicBezTo>
                    <a:pt x="58" y="0"/>
                    <a:pt x="12" y="293"/>
                    <a:pt x="12" y="295"/>
                  </a:cubicBezTo>
                  <a:cubicBezTo>
                    <a:pt x="0" y="335"/>
                    <a:pt x="51" y="235"/>
                    <a:pt x="51" y="2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1" name="Google Shape;911;p42"/>
            <p:cNvSpPr/>
            <p:nvPr/>
          </p:nvSpPr>
          <p:spPr>
            <a:xfrm>
              <a:off x="7152305" y="2568438"/>
              <a:ext cx="245289" cy="86184"/>
            </a:xfrm>
            <a:custGeom>
              <a:avLst/>
              <a:gdLst/>
              <a:ahLst/>
              <a:cxnLst/>
              <a:rect l="l" t="t" r="r" b="b"/>
              <a:pathLst>
                <a:path w="327" h="113" extrusionOk="0">
                  <a:moveTo>
                    <a:pt x="92" y="46"/>
                  </a:moveTo>
                  <a:cubicBezTo>
                    <a:pt x="135" y="38"/>
                    <a:pt x="164" y="32"/>
                    <a:pt x="184" y="28"/>
                  </a:cubicBezTo>
                  <a:cubicBezTo>
                    <a:pt x="326" y="0"/>
                    <a:pt x="40" y="94"/>
                    <a:pt x="39" y="94"/>
                  </a:cubicBezTo>
                  <a:cubicBezTo>
                    <a:pt x="0" y="112"/>
                    <a:pt x="92" y="46"/>
                    <a:pt x="92" y="4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2" name="Google Shape;912;p42"/>
            <p:cNvSpPr/>
            <p:nvPr/>
          </p:nvSpPr>
          <p:spPr>
            <a:xfrm>
              <a:off x="7258376" y="2339719"/>
              <a:ext cx="112701" cy="232032"/>
            </a:xfrm>
            <a:custGeom>
              <a:avLst/>
              <a:gdLst/>
              <a:ahLst/>
              <a:cxnLst/>
              <a:rect l="l" t="t" r="r" b="b"/>
              <a:pathLst>
                <a:path w="148" h="307" extrusionOk="0">
                  <a:moveTo>
                    <a:pt x="76" y="224"/>
                  </a:moveTo>
                  <a:cubicBezTo>
                    <a:pt x="88" y="183"/>
                    <a:pt x="98" y="154"/>
                    <a:pt x="103" y="135"/>
                  </a:cubicBezTo>
                  <a:cubicBezTo>
                    <a:pt x="147" y="0"/>
                    <a:pt x="21" y="268"/>
                    <a:pt x="21" y="269"/>
                  </a:cubicBezTo>
                  <a:cubicBezTo>
                    <a:pt x="0" y="306"/>
                    <a:pt x="76" y="224"/>
                    <a:pt x="76" y="22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3" name="Google Shape;913;p42"/>
            <p:cNvSpPr/>
            <p:nvPr/>
          </p:nvSpPr>
          <p:spPr>
            <a:xfrm>
              <a:off x="6936849" y="2727546"/>
              <a:ext cx="255233" cy="53036"/>
            </a:xfrm>
            <a:custGeom>
              <a:avLst/>
              <a:gdLst/>
              <a:ahLst/>
              <a:cxnLst/>
              <a:rect l="l" t="t" r="r" b="b"/>
              <a:pathLst>
                <a:path w="340" h="71" extrusionOk="0">
                  <a:moveTo>
                    <a:pt x="100" y="16"/>
                  </a:moveTo>
                  <a:cubicBezTo>
                    <a:pt x="144" y="13"/>
                    <a:pt x="174" y="11"/>
                    <a:pt x="194" y="10"/>
                  </a:cubicBezTo>
                  <a:cubicBezTo>
                    <a:pt x="339" y="0"/>
                    <a:pt x="43" y="57"/>
                    <a:pt x="41" y="57"/>
                  </a:cubicBezTo>
                  <a:cubicBezTo>
                    <a:pt x="0" y="70"/>
                    <a:pt x="100" y="16"/>
                    <a:pt x="100" y="16"/>
                  </a:cubicBezTo>
                </a:path>
              </a:pathLst>
            </a:custGeom>
            <a:solidFill>
              <a:srgbClr val="468E8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4" name="Google Shape;914;p42"/>
            <p:cNvSpPr/>
            <p:nvPr/>
          </p:nvSpPr>
          <p:spPr>
            <a:xfrm>
              <a:off x="7039604" y="2541920"/>
              <a:ext cx="112701" cy="192255"/>
            </a:xfrm>
            <a:custGeom>
              <a:avLst/>
              <a:gdLst/>
              <a:ahLst/>
              <a:cxnLst/>
              <a:rect l="l" t="t" r="r" b="b"/>
              <a:pathLst>
                <a:path w="151" h="256" extrusionOk="0">
                  <a:moveTo>
                    <a:pt x="77" y="189"/>
                  </a:moveTo>
                  <a:cubicBezTo>
                    <a:pt x="90" y="154"/>
                    <a:pt x="99" y="130"/>
                    <a:pt x="106" y="115"/>
                  </a:cubicBezTo>
                  <a:cubicBezTo>
                    <a:pt x="150" y="0"/>
                    <a:pt x="23" y="224"/>
                    <a:pt x="22" y="225"/>
                  </a:cubicBezTo>
                  <a:cubicBezTo>
                    <a:pt x="0" y="255"/>
                    <a:pt x="77" y="189"/>
                    <a:pt x="77" y="189"/>
                  </a:cubicBezTo>
                </a:path>
              </a:pathLst>
            </a:custGeom>
            <a:solidFill>
              <a:srgbClr val="468E8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5" name="Google Shape;915;p42"/>
            <p:cNvSpPr/>
            <p:nvPr/>
          </p:nvSpPr>
          <p:spPr>
            <a:xfrm>
              <a:off x="5932485" y="3529718"/>
              <a:ext cx="1329208" cy="391142"/>
            </a:xfrm>
            <a:custGeom>
              <a:avLst/>
              <a:gdLst/>
              <a:ahLst/>
              <a:cxnLst/>
              <a:rect l="l" t="t" r="r" b="b"/>
              <a:pathLst>
                <a:path w="1767" h="521" extrusionOk="0">
                  <a:moveTo>
                    <a:pt x="184" y="516"/>
                  </a:moveTo>
                  <a:cubicBezTo>
                    <a:pt x="132" y="516"/>
                    <a:pt x="79" y="514"/>
                    <a:pt x="26" y="511"/>
                  </a:cubicBezTo>
                  <a:cubicBezTo>
                    <a:pt x="11" y="510"/>
                    <a:pt x="0" y="496"/>
                    <a:pt x="1" y="482"/>
                  </a:cubicBezTo>
                  <a:cubicBezTo>
                    <a:pt x="2" y="467"/>
                    <a:pt x="15" y="456"/>
                    <a:pt x="30" y="457"/>
                  </a:cubicBezTo>
                  <a:cubicBezTo>
                    <a:pt x="919" y="520"/>
                    <a:pt x="1713" y="12"/>
                    <a:pt x="1722" y="8"/>
                  </a:cubicBezTo>
                  <a:cubicBezTo>
                    <a:pt x="1734" y="0"/>
                    <a:pt x="1751" y="2"/>
                    <a:pt x="1759" y="15"/>
                  </a:cubicBezTo>
                  <a:cubicBezTo>
                    <a:pt x="1766" y="27"/>
                    <a:pt x="1764" y="45"/>
                    <a:pt x="1751" y="52"/>
                  </a:cubicBezTo>
                  <a:cubicBezTo>
                    <a:pt x="1749" y="53"/>
                    <a:pt x="1545" y="185"/>
                    <a:pt x="1233" y="306"/>
                  </a:cubicBezTo>
                  <a:cubicBezTo>
                    <a:pt x="977" y="406"/>
                    <a:pt x="598" y="516"/>
                    <a:pt x="184" y="51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6" name="Google Shape;916;p42"/>
            <p:cNvSpPr/>
            <p:nvPr/>
          </p:nvSpPr>
          <p:spPr>
            <a:xfrm>
              <a:off x="7195398" y="3357350"/>
              <a:ext cx="324843" cy="324846"/>
            </a:xfrm>
            <a:custGeom>
              <a:avLst/>
              <a:gdLst/>
              <a:ahLst/>
              <a:cxnLst/>
              <a:rect l="l" t="t" r="r" b="b"/>
              <a:pathLst>
                <a:path w="430" h="430" extrusionOk="0">
                  <a:moveTo>
                    <a:pt x="429" y="215"/>
                  </a:moveTo>
                  <a:cubicBezTo>
                    <a:pt x="429" y="254"/>
                    <a:pt x="420" y="288"/>
                    <a:pt x="400" y="322"/>
                  </a:cubicBezTo>
                  <a:cubicBezTo>
                    <a:pt x="380" y="356"/>
                    <a:pt x="355" y="380"/>
                    <a:pt x="321" y="400"/>
                  </a:cubicBezTo>
                  <a:cubicBezTo>
                    <a:pt x="286" y="419"/>
                    <a:pt x="253" y="429"/>
                    <a:pt x="214" y="429"/>
                  </a:cubicBezTo>
                  <a:cubicBezTo>
                    <a:pt x="174" y="429"/>
                    <a:pt x="141" y="419"/>
                    <a:pt x="107" y="400"/>
                  </a:cubicBezTo>
                  <a:cubicBezTo>
                    <a:pt x="73" y="380"/>
                    <a:pt x="48" y="356"/>
                    <a:pt x="29" y="322"/>
                  </a:cubicBezTo>
                  <a:cubicBezTo>
                    <a:pt x="9" y="288"/>
                    <a:pt x="0" y="254"/>
                    <a:pt x="0" y="215"/>
                  </a:cubicBezTo>
                  <a:cubicBezTo>
                    <a:pt x="0" y="175"/>
                    <a:pt x="9" y="142"/>
                    <a:pt x="29" y="108"/>
                  </a:cubicBezTo>
                  <a:cubicBezTo>
                    <a:pt x="48" y="73"/>
                    <a:pt x="73" y="49"/>
                    <a:pt x="107" y="29"/>
                  </a:cubicBezTo>
                  <a:cubicBezTo>
                    <a:pt x="141" y="9"/>
                    <a:pt x="175" y="0"/>
                    <a:pt x="214" y="0"/>
                  </a:cubicBezTo>
                  <a:cubicBezTo>
                    <a:pt x="254" y="0"/>
                    <a:pt x="286" y="9"/>
                    <a:pt x="321" y="29"/>
                  </a:cubicBezTo>
                  <a:cubicBezTo>
                    <a:pt x="355" y="49"/>
                    <a:pt x="380" y="73"/>
                    <a:pt x="400" y="108"/>
                  </a:cubicBezTo>
                  <a:cubicBezTo>
                    <a:pt x="420" y="142"/>
                    <a:pt x="429" y="175"/>
                    <a:pt x="429" y="21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7" name="Google Shape;917;p42"/>
            <p:cNvSpPr/>
            <p:nvPr/>
          </p:nvSpPr>
          <p:spPr>
            <a:xfrm>
              <a:off x="7255063" y="3417016"/>
              <a:ext cx="202197" cy="198886"/>
            </a:xfrm>
            <a:custGeom>
              <a:avLst/>
              <a:gdLst/>
              <a:ahLst/>
              <a:cxnLst/>
              <a:rect l="l" t="t" r="r" b="b"/>
              <a:pathLst>
                <a:path w="267" h="265" extrusionOk="0">
                  <a:moveTo>
                    <a:pt x="259" y="120"/>
                  </a:moveTo>
                  <a:cubicBezTo>
                    <a:pt x="266" y="190"/>
                    <a:pt x="215" y="251"/>
                    <a:pt x="146" y="258"/>
                  </a:cubicBezTo>
                  <a:cubicBezTo>
                    <a:pt x="76" y="264"/>
                    <a:pt x="13" y="214"/>
                    <a:pt x="7" y="145"/>
                  </a:cubicBezTo>
                  <a:cubicBezTo>
                    <a:pt x="0" y="75"/>
                    <a:pt x="51" y="14"/>
                    <a:pt x="121" y="7"/>
                  </a:cubicBezTo>
                  <a:cubicBezTo>
                    <a:pt x="190" y="0"/>
                    <a:pt x="252" y="51"/>
                    <a:pt x="259" y="12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8" name="Google Shape;918;p42"/>
            <p:cNvSpPr/>
            <p:nvPr/>
          </p:nvSpPr>
          <p:spPr>
            <a:xfrm>
              <a:off x="5315945" y="735376"/>
              <a:ext cx="1073973" cy="1378934"/>
            </a:xfrm>
            <a:custGeom>
              <a:avLst/>
              <a:gdLst/>
              <a:ahLst/>
              <a:cxnLst/>
              <a:rect l="l" t="t" r="r" b="b"/>
              <a:pathLst>
                <a:path w="1430" h="1835" extrusionOk="0">
                  <a:moveTo>
                    <a:pt x="502" y="1834"/>
                  </a:moveTo>
                  <a:cubicBezTo>
                    <a:pt x="502" y="1834"/>
                    <a:pt x="0" y="1655"/>
                    <a:pt x="273" y="1076"/>
                  </a:cubicBezTo>
                  <a:cubicBezTo>
                    <a:pt x="545" y="496"/>
                    <a:pt x="856" y="599"/>
                    <a:pt x="817" y="71"/>
                  </a:cubicBezTo>
                  <a:cubicBezTo>
                    <a:pt x="840" y="54"/>
                    <a:pt x="889" y="23"/>
                    <a:pt x="957" y="12"/>
                  </a:cubicBezTo>
                  <a:cubicBezTo>
                    <a:pt x="1037" y="0"/>
                    <a:pt x="1099" y="21"/>
                    <a:pt x="1127" y="31"/>
                  </a:cubicBezTo>
                  <a:cubicBezTo>
                    <a:pt x="1104" y="209"/>
                    <a:pt x="1125" y="271"/>
                    <a:pt x="1158" y="281"/>
                  </a:cubicBezTo>
                  <a:cubicBezTo>
                    <a:pt x="1214" y="296"/>
                    <a:pt x="1317" y="220"/>
                    <a:pt x="1351" y="302"/>
                  </a:cubicBezTo>
                  <a:cubicBezTo>
                    <a:pt x="1385" y="384"/>
                    <a:pt x="1429" y="590"/>
                    <a:pt x="1386" y="937"/>
                  </a:cubicBezTo>
                  <a:cubicBezTo>
                    <a:pt x="1343" y="1285"/>
                    <a:pt x="502" y="1834"/>
                    <a:pt x="502" y="183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9" name="Google Shape;919;p42"/>
            <p:cNvSpPr/>
            <p:nvPr/>
          </p:nvSpPr>
          <p:spPr>
            <a:xfrm>
              <a:off x="5315945" y="1517659"/>
              <a:ext cx="656319" cy="596657"/>
            </a:xfrm>
            <a:custGeom>
              <a:avLst/>
              <a:gdLst/>
              <a:ahLst/>
              <a:cxnLst/>
              <a:rect l="l" t="t" r="r" b="b"/>
              <a:pathLst>
                <a:path w="873" h="795" extrusionOk="0">
                  <a:moveTo>
                    <a:pt x="632" y="270"/>
                  </a:moveTo>
                  <a:cubicBezTo>
                    <a:pt x="420" y="240"/>
                    <a:pt x="326" y="130"/>
                    <a:pt x="291" y="0"/>
                  </a:cubicBezTo>
                  <a:cubicBezTo>
                    <a:pt x="285" y="13"/>
                    <a:pt x="279" y="24"/>
                    <a:pt x="273" y="36"/>
                  </a:cubicBezTo>
                  <a:cubicBezTo>
                    <a:pt x="0" y="616"/>
                    <a:pt x="502" y="794"/>
                    <a:pt x="502" y="794"/>
                  </a:cubicBezTo>
                  <a:cubicBezTo>
                    <a:pt x="502" y="794"/>
                    <a:pt x="624" y="714"/>
                    <a:pt x="777" y="596"/>
                  </a:cubicBezTo>
                  <a:cubicBezTo>
                    <a:pt x="872" y="452"/>
                    <a:pt x="860" y="301"/>
                    <a:pt x="632" y="27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0" name="Google Shape;920;p42"/>
            <p:cNvSpPr/>
            <p:nvPr/>
          </p:nvSpPr>
          <p:spPr>
            <a:xfrm>
              <a:off x="5776694" y="821560"/>
              <a:ext cx="1468422" cy="948018"/>
            </a:xfrm>
            <a:custGeom>
              <a:avLst/>
              <a:gdLst/>
              <a:ahLst/>
              <a:cxnLst/>
              <a:rect l="l" t="t" r="r" b="b"/>
              <a:pathLst>
                <a:path w="1953" h="1259" extrusionOk="0">
                  <a:moveTo>
                    <a:pt x="110" y="1258"/>
                  </a:moveTo>
                  <a:cubicBezTo>
                    <a:pt x="110" y="1258"/>
                    <a:pt x="0" y="903"/>
                    <a:pt x="234" y="626"/>
                  </a:cubicBezTo>
                  <a:cubicBezTo>
                    <a:pt x="468" y="349"/>
                    <a:pt x="842" y="435"/>
                    <a:pt x="903" y="275"/>
                  </a:cubicBezTo>
                  <a:cubicBezTo>
                    <a:pt x="964" y="115"/>
                    <a:pt x="948" y="44"/>
                    <a:pt x="948" y="44"/>
                  </a:cubicBezTo>
                  <a:cubicBezTo>
                    <a:pt x="965" y="32"/>
                    <a:pt x="1014" y="0"/>
                    <a:pt x="1083" y="0"/>
                  </a:cubicBezTo>
                  <a:cubicBezTo>
                    <a:pt x="1135" y="0"/>
                    <a:pt x="1174" y="18"/>
                    <a:pt x="1193" y="29"/>
                  </a:cubicBezTo>
                  <a:cubicBezTo>
                    <a:pt x="1163" y="202"/>
                    <a:pt x="1185" y="348"/>
                    <a:pt x="1253" y="363"/>
                  </a:cubicBezTo>
                  <a:cubicBezTo>
                    <a:pt x="1418" y="399"/>
                    <a:pt x="1430" y="129"/>
                    <a:pt x="1430" y="129"/>
                  </a:cubicBezTo>
                  <a:cubicBezTo>
                    <a:pt x="1441" y="124"/>
                    <a:pt x="1513" y="97"/>
                    <a:pt x="1585" y="136"/>
                  </a:cubicBezTo>
                  <a:cubicBezTo>
                    <a:pt x="1628" y="159"/>
                    <a:pt x="1649" y="195"/>
                    <a:pt x="1657" y="211"/>
                  </a:cubicBezTo>
                  <a:cubicBezTo>
                    <a:pt x="1643" y="242"/>
                    <a:pt x="1558" y="430"/>
                    <a:pt x="1608" y="466"/>
                  </a:cubicBezTo>
                  <a:cubicBezTo>
                    <a:pt x="1615" y="472"/>
                    <a:pt x="1626" y="474"/>
                    <a:pt x="1640" y="472"/>
                  </a:cubicBezTo>
                  <a:cubicBezTo>
                    <a:pt x="1757" y="453"/>
                    <a:pt x="1776" y="310"/>
                    <a:pt x="1776" y="310"/>
                  </a:cubicBezTo>
                  <a:cubicBezTo>
                    <a:pt x="1795" y="310"/>
                    <a:pt x="1837" y="314"/>
                    <a:pt x="1881" y="340"/>
                  </a:cubicBezTo>
                  <a:cubicBezTo>
                    <a:pt x="1920" y="364"/>
                    <a:pt x="1942" y="396"/>
                    <a:pt x="1952" y="412"/>
                  </a:cubicBezTo>
                  <a:cubicBezTo>
                    <a:pt x="1909" y="582"/>
                    <a:pt x="1867" y="753"/>
                    <a:pt x="1824" y="923"/>
                  </a:cubicBezTo>
                  <a:lnTo>
                    <a:pt x="110" y="1258"/>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1" name="Google Shape;921;p42"/>
            <p:cNvSpPr/>
            <p:nvPr/>
          </p:nvSpPr>
          <p:spPr>
            <a:xfrm>
              <a:off x="5776694" y="1153036"/>
              <a:ext cx="430914" cy="613228"/>
            </a:xfrm>
            <a:custGeom>
              <a:avLst/>
              <a:gdLst/>
              <a:ahLst/>
              <a:cxnLst/>
              <a:rect l="l" t="t" r="r" b="b"/>
              <a:pathLst>
                <a:path w="575" h="816" extrusionOk="0">
                  <a:moveTo>
                    <a:pt x="491" y="569"/>
                  </a:moveTo>
                  <a:cubicBezTo>
                    <a:pt x="215" y="332"/>
                    <a:pt x="363" y="122"/>
                    <a:pt x="509" y="0"/>
                  </a:cubicBezTo>
                  <a:cubicBezTo>
                    <a:pt x="413" y="34"/>
                    <a:pt x="315" y="87"/>
                    <a:pt x="234" y="183"/>
                  </a:cubicBezTo>
                  <a:cubicBezTo>
                    <a:pt x="0" y="460"/>
                    <a:pt x="110" y="815"/>
                    <a:pt x="110" y="815"/>
                  </a:cubicBezTo>
                  <a:lnTo>
                    <a:pt x="574" y="724"/>
                  </a:lnTo>
                  <a:cubicBezTo>
                    <a:pt x="568" y="667"/>
                    <a:pt x="543" y="614"/>
                    <a:pt x="491" y="56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2" name="Google Shape;922;p42"/>
            <p:cNvSpPr/>
            <p:nvPr/>
          </p:nvSpPr>
          <p:spPr>
            <a:xfrm>
              <a:off x="5060712" y="1136463"/>
              <a:ext cx="2270587" cy="3119181"/>
            </a:xfrm>
            <a:custGeom>
              <a:avLst/>
              <a:gdLst/>
              <a:ahLst/>
              <a:cxnLst/>
              <a:rect l="l" t="t" r="r" b="b"/>
              <a:pathLst>
                <a:path w="3022" h="4150" extrusionOk="0">
                  <a:moveTo>
                    <a:pt x="3021" y="378"/>
                  </a:moveTo>
                  <a:cubicBezTo>
                    <a:pt x="3021" y="378"/>
                    <a:pt x="2072" y="0"/>
                    <a:pt x="1158" y="551"/>
                  </a:cubicBezTo>
                  <a:cubicBezTo>
                    <a:pt x="246" y="1102"/>
                    <a:pt x="0" y="2145"/>
                    <a:pt x="468" y="2797"/>
                  </a:cubicBezTo>
                  <a:cubicBezTo>
                    <a:pt x="935" y="3451"/>
                    <a:pt x="1210" y="4149"/>
                    <a:pt x="1918" y="3659"/>
                  </a:cubicBezTo>
                  <a:cubicBezTo>
                    <a:pt x="2625" y="3168"/>
                    <a:pt x="3010" y="2364"/>
                    <a:pt x="2709" y="1542"/>
                  </a:cubicBezTo>
                  <a:cubicBezTo>
                    <a:pt x="2409" y="719"/>
                    <a:pt x="2847" y="766"/>
                    <a:pt x="2847" y="766"/>
                  </a:cubicBezTo>
                  <a:lnTo>
                    <a:pt x="3021" y="378"/>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3" name="Google Shape;923;p42"/>
            <p:cNvSpPr/>
            <p:nvPr/>
          </p:nvSpPr>
          <p:spPr>
            <a:xfrm>
              <a:off x="6791001" y="1557436"/>
              <a:ext cx="480635" cy="271812"/>
            </a:xfrm>
            <a:custGeom>
              <a:avLst/>
              <a:gdLst/>
              <a:ahLst/>
              <a:cxnLst/>
              <a:rect l="l" t="t" r="r" b="b"/>
              <a:pathLst>
                <a:path w="641" h="363" extrusionOk="0">
                  <a:moveTo>
                    <a:pt x="545" y="209"/>
                  </a:moveTo>
                  <a:lnTo>
                    <a:pt x="640" y="0"/>
                  </a:lnTo>
                  <a:cubicBezTo>
                    <a:pt x="597" y="2"/>
                    <a:pt x="141" y="36"/>
                    <a:pt x="43" y="248"/>
                  </a:cubicBezTo>
                  <a:cubicBezTo>
                    <a:pt x="0" y="341"/>
                    <a:pt x="150" y="362"/>
                    <a:pt x="333" y="341"/>
                  </a:cubicBezTo>
                  <a:cubicBezTo>
                    <a:pt x="398" y="193"/>
                    <a:pt x="545" y="209"/>
                    <a:pt x="545" y="20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4" name="Google Shape;924;p42"/>
            <p:cNvSpPr/>
            <p:nvPr/>
          </p:nvSpPr>
          <p:spPr>
            <a:xfrm>
              <a:off x="5060712" y="1368496"/>
              <a:ext cx="2187731" cy="2887150"/>
            </a:xfrm>
            <a:custGeom>
              <a:avLst/>
              <a:gdLst/>
              <a:ahLst/>
              <a:cxnLst/>
              <a:rect l="l" t="t" r="r" b="b"/>
              <a:pathLst>
                <a:path w="2910" h="3843" extrusionOk="0">
                  <a:moveTo>
                    <a:pt x="2790" y="1539"/>
                  </a:moveTo>
                  <a:cubicBezTo>
                    <a:pt x="2825" y="1875"/>
                    <a:pt x="2582" y="2744"/>
                    <a:pt x="2121" y="2998"/>
                  </a:cubicBezTo>
                  <a:cubicBezTo>
                    <a:pt x="1660" y="3251"/>
                    <a:pt x="592" y="2967"/>
                    <a:pt x="517" y="1550"/>
                  </a:cubicBezTo>
                  <a:cubicBezTo>
                    <a:pt x="471" y="663"/>
                    <a:pt x="1203" y="212"/>
                    <a:pt x="1757" y="0"/>
                  </a:cubicBezTo>
                  <a:cubicBezTo>
                    <a:pt x="1562" y="45"/>
                    <a:pt x="1359" y="121"/>
                    <a:pt x="1158" y="243"/>
                  </a:cubicBezTo>
                  <a:cubicBezTo>
                    <a:pt x="246" y="794"/>
                    <a:pt x="0" y="1836"/>
                    <a:pt x="468" y="2489"/>
                  </a:cubicBezTo>
                  <a:cubicBezTo>
                    <a:pt x="935" y="3141"/>
                    <a:pt x="1210" y="3842"/>
                    <a:pt x="1918" y="3351"/>
                  </a:cubicBezTo>
                  <a:cubicBezTo>
                    <a:pt x="2538" y="2922"/>
                    <a:pt x="2909" y="2252"/>
                    <a:pt x="2790" y="1539"/>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5" name="Google Shape;925;p42"/>
            <p:cNvSpPr/>
            <p:nvPr/>
          </p:nvSpPr>
          <p:spPr>
            <a:xfrm>
              <a:off x="6638523" y="1660195"/>
              <a:ext cx="851883" cy="669582"/>
            </a:xfrm>
            <a:custGeom>
              <a:avLst/>
              <a:gdLst/>
              <a:ahLst/>
              <a:cxnLst/>
              <a:rect l="l" t="t" r="r" b="b"/>
              <a:pathLst>
                <a:path w="1133" h="891" extrusionOk="0">
                  <a:moveTo>
                    <a:pt x="1132" y="197"/>
                  </a:moveTo>
                  <a:cubicBezTo>
                    <a:pt x="1132" y="197"/>
                    <a:pt x="842" y="0"/>
                    <a:pt x="421" y="52"/>
                  </a:cubicBezTo>
                  <a:cubicBezTo>
                    <a:pt x="0" y="103"/>
                    <a:pt x="22" y="587"/>
                    <a:pt x="129" y="718"/>
                  </a:cubicBezTo>
                  <a:cubicBezTo>
                    <a:pt x="236" y="849"/>
                    <a:pt x="527" y="890"/>
                    <a:pt x="707" y="793"/>
                  </a:cubicBezTo>
                  <a:cubicBezTo>
                    <a:pt x="887" y="696"/>
                    <a:pt x="918" y="775"/>
                    <a:pt x="918" y="775"/>
                  </a:cubicBezTo>
                  <a:lnTo>
                    <a:pt x="1010" y="573"/>
                  </a:lnTo>
                  <a:cubicBezTo>
                    <a:pt x="1010" y="573"/>
                    <a:pt x="872" y="606"/>
                    <a:pt x="891" y="496"/>
                  </a:cubicBezTo>
                  <a:cubicBezTo>
                    <a:pt x="910" y="386"/>
                    <a:pt x="986" y="513"/>
                    <a:pt x="986" y="513"/>
                  </a:cubicBezTo>
                  <a:lnTo>
                    <a:pt x="1132" y="197"/>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6" name="Google Shape;926;p42"/>
            <p:cNvSpPr/>
            <p:nvPr/>
          </p:nvSpPr>
          <p:spPr>
            <a:xfrm>
              <a:off x="6684929" y="2031447"/>
              <a:ext cx="682835" cy="298329"/>
            </a:xfrm>
            <a:custGeom>
              <a:avLst/>
              <a:gdLst/>
              <a:ahLst/>
              <a:cxnLst/>
              <a:rect l="l" t="t" r="r" b="b"/>
              <a:pathLst>
                <a:path w="907" h="397" extrusionOk="0">
                  <a:moveTo>
                    <a:pt x="889" y="157"/>
                  </a:moveTo>
                  <a:cubicBezTo>
                    <a:pt x="702" y="95"/>
                    <a:pt x="573" y="246"/>
                    <a:pt x="227" y="182"/>
                  </a:cubicBezTo>
                  <a:cubicBezTo>
                    <a:pt x="101" y="158"/>
                    <a:pt x="35" y="84"/>
                    <a:pt x="0" y="0"/>
                  </a:cubicBezTo>
                  <a:cubicBezTo>
                    <a:pt x="3" y="94"/>
                    <a:pt x="30" y="179"/>
                    <a:pt x="65" y="224"/>
                  </a:cubicBezTo>
                  <a:cubicBezTo>
                    <a:pt x="172" y="355"/>
                    <a:pt x="463" y="396"/>
                    <a:pt x="643" y="299"/>
                  </a:cubicBezTo>
                  <a:cubicBezTo>
                    <a:pt x="823" y="202"/>
                    <a:pt x="854" y="281"/>
                    <a:pt x="854" y="281"/>
                  </a:cubicBezTo>
                  <a:lnTo>
                    <a:pt x="906" y="166"/>
                  </a:lnTo>
                  <a:cubicBezTo>
                    <a:pt x="902" y="162"/>
                    <a:pt x="896" y="159"/>
                    <a:pt x="889" y="157"/>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7" name="Google Shape;927;p42"/>
            <p:cNvSpPr/>
            <p:nvPr/>
          </p:nvSpPr>
          <p:spPr>
            <a:xfrm>
              <a:off x="6694873" y="1673454"/>
              <a:ext cx="513783" cy="241975"/>
            </a:xfrm>
            <a:custGeom>
              <a:avLst/>
              <a:gdLst/>
              <a:ahLst/>
              <a:cxnLst/>
              <a:rect l="l" t="t" r="r" b="b"/>
              <a:pathLst>
                <a:path w="683" h="323" extrusionOk="0">
                  <a:moveTo>
                    <a:pt x="8" y="322"/>
                  </a:moveTo>
                  <a:cubicBezTo>
                    <a:pt x="4" y="322"/>
                    <a:pt x="0" y="317"/>
                    <a:pt x="1" y="313"/>
                  </a:cubicBezTo>
                  <a:cubicBezTo>
                    <a:pt x="1" y="308"/>
                    <a:pt x="13" y="196"/>
                    <a:pt x="126" y="111"/>
                  </a:cubicBezTo>
                  <a:cubicBezTo>
                    <a:pt x="246" y="22"/>
                    <a:pt x="431" y="0"/>
                    <a:pt x="674" y="46"/>
                  </a:cubicBezTo>
                  <a:cubicBezTo>
                    <a:pt x="679" y="47"/>
                    <a:pt x="682" y="51"/>
                    <a:pt x="681" y="56"/>
                  </a:cubicBezTo>
                  <a:cubicBezTo>
                    <a:pt x="680" y="61"/>
                    <a:pt x="676" y="64"/>
                    <a:pt x="671" y="63"/>
                  </a:cubicBezTo>
                  <a:cubicBezTo>
                    <a:pt x="433" y="17"/>
                    <a:pt x="253" y="38"/>
                    <a:pt x="137" y="125"/>
                  </a:cubicBezTo>
                  <a:cubicBezTo>
                    <a:pt x="30" y="205"/>
                    <a:pt x="18" y="314"/>
                    <a:pt x="18" y="315"/>
                  </a:cubicBezTo>
                  <a:cubicBezTo>
                    <a:pt x="16" y="319"/>
                    <a:pt x="12" y="322"/>
                    <a:pt x="8" y="32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8" name="Google Shape;928;p42"/>
            <p:cNvSpPr/>
            <p:nvPr/>
          </p:nvSpPr>
          <p:spPr>
            <a:xfrm>
              <a:off x="7168880" y="1404957"/>
              <a:ext cx="212142" cy="304957"/>
            </a:xfrm>
            <a:custGeom>
              <a:avLst/>
              <a:gdLst/>
              <a:ahLst/>
              <a:cxnLst/>
              <a:rect l="l" t="t" r="r" b="b"/>
              <a:pathLst>
                <a:path w="283" h="405" extrusionOk="0">
                  <a:moveTo>
                    <a:pt x="236" y="245"/>
                  </a:moveTo>
                  <a:cubicBezTo>
                    <a:pt x="191" y="343"/>
                    <a:pt x="112" y="404"/>
                    <a:pt x="59" y="381"/>
                  </a:cubicBezTo>
                  <a:cubicBezTo>
                    <a:pt x="6" y="357"/>
                    <a:pt x="0" y="257"/>
                    <a:pt x="45" y="159"/>
                  </a:cubicBezTo>
                  <a:cubicBezTo>
                    <a:pt x="90" y="61"/>
                    <a:pt x="169" y="0"/>
                    <a:pt x="222" y="23"/>
                  </a:cubicBezTo>
                  <a:cubicBezTo>
                    <a:pt x="275" y="47"/>
                    <a:pt x="282" y="146"/>
                    <a:pt x="236" y="24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9" name="Google Shape;929;p42"/>
            <p:cNvSpPr/>
            <p:nvPr/>
          </p:nvSpPr>
          <p:spPr>
            <a:xfrm>
              <a:off x="7225229" y="1411587"/>
              <a:ext cx="155792" cy="288383"/>
            </a:xfrm>
            <a:custGeom>
              <a:avLst/>
              <a:gdLst/>
              <a:ahLst/>
              <a:cxnLst/>
              <a:rect l="l" t="t" r="r" b="b"/>
              <a:pathLst>
                <a:path w="208" h="384" extrusionOk="0">
                  <a:moveTo>
                    <a:pt x="147" y="14"/>
                  </a:moveTo>
                  <a:cubicBezTo>
                    <a:pt x="116" y="0"/>
                    <a:pt x="76" y="15"/>
                    <a:pt x="39" y="51"/>
                  </a:cubicBezTo>
                  <a:cubicBezTo>
                    <a:pt x="45" y="52"/>
                    <a:pt x="50" y="53"/>
                    <a:pt x="55" y="55"/>
                  </a:cubicBezTo>
                  <a:cubicBezTo>
                    <a:pt x="107" y="79"/>
                    <a:pt x="114" y="179"/>
                    <a:pt x="68" y="277"/>
                  </a:cubicBezTo>
                  <a:cubicBezTo>
                    <a:pt x="50" y="317"/>
                    <a:pt x="26" y="352"/>
                    <a:pt x="0" y="376"/>
                  </a:cubicBezTo>
                  <a:cubicBezTo>
                    <a:pt x="51" y="383"/>
                    <a:pt x="120" y="326"/>
                    <a:pt x="160" y="237"/>
                  </a:cubicBezTo>
                  <a:cubicBezTo>
                    <a:pt x="207" y="137"/>
                    <a:pt x="200" y="38"/>
                    <a:pt x="147" y="1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0" name="Google Shape;930;p42"/>
            <p:cNvSpPr/>
            <p:nvPr/>
          </p:nvSpPr>
          <p:spPr>
            <a:xfrm>
              <a:off x="7351189" y="1792785"/>
              <a:ext cx="172366" cy="268495"/>
            </a:xfrm>
            <a:custGeom>
              <a:avLst/>
              <a:gdLst/>
              <a:ahLst/>
              <a:cxnLst/>
              <a:rect l="l" t="t" r="r" b="b"/>
              <a:pathLst>
                <a:path w="231" h="356" extrusionOk="0">
                  <a:moveTo>
                    <a:pt x="190" y="212"/>
                  </a:moveTo>
                  <a:cubicBezTo>
                    <a:pt x="150" y="300"/>
                    <a:pt x="83" y="355"/>
                    <a:pt x="42" y="336"/>
                  </a:cubicBezTo>
                  <a:cubicBezTo>
                    <a:pt x="1" y="317"/>
                    <a:pt x="0" y="230"/>
                    <a:pt x="40" y="143"/>
                  </a:cubicBezTo>
                  <a:cubicBezTo>
                    <a:pt x="80" y="55"/>
                    <a:pt x="146" y="0"/>
                    <a:pt x="187" y="19"/>
                  </a:cubicBezTo>
                  <a:cubicBezTo>
                    <a:pt x="228" y="38"/>
                    <a:pt x="230" y="125"/>
                    <a:pt x="190" y="21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1" name="Google Shape;931;p42"/>
            <p:cNvSpPr/>
            <p:nvPr/>
          </p:nvSpPr>
          <p:spPr>
            <a:xfrm>
              <a:off x="7364448" y="1802728"/>
              <a:ext cx="159107" cy="258552"/>
            </a:xfrm>
            <a:custGeom>
              <a:avLst/>
              <a:gdLst/>
              <a:ahLst/>
              <a:cxnLst/>
              <a:rect l="l" t="t" r="r" b="b"/>
              <a:pathLst>
                <a:path w="213" h="344" extrusionOk="0">
                  <a:moveTo>
                    <a:pt x="168" y="7"/>
                  </a:moveTo>
                  <a:cubicBezTo>
                    <a:pt x="154" y="0"/>
                    <a:pt x="138" y="3"/>
                    <a:pt x="120" y="12"/>
                  </a:cubicBezTo>
                  <a:cubicBezTo>
                    <a:pt x="136" y="48"/>
                    <a:pt x="130" y="114"/>
                    <a:pt x="100" y="179"/>
                  </a:cubicBezTo>
                  <a:cubicBezTo>
                    <a:pt x="73" y="237"/>
                    <a:pt x="35" y="281"/>
                    <a:pt x="0" y="299"/>
                  </a:cubicBezTo>
                  <a:cubicBezTo>
                    <a:pt x="5" y="311"/>
                    <a:pt x="13" y="319"/>
                    <a:pt x="22" y="324"/>
                  </a:cubicBezTo>
                  <a:cubicBezTo>
                    <a:pt x="64" y="343"/>
                    <a:pt x="130" y="288"/>
                    <a:pt x="170" y="200"/>
                  </a:cubicBezTo>
                  <a:cubicBezTo>
                    <a:pt x="212" y="113"/>
                    <a:pt x="210" y="26"/>
                    <a:pt x="168" y="7"/>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2" name="Google Shape;932;p42"/>
            <p:cNvSpPr/>
            <p:nvPr/>
          </p:nvSpPr>
          <p:spPr>
            <a:xfrm>
              <a:off x="7308098" y="2084484"/>
              <a:ext cx="112701" cy="169052"/>
            </a:xfrm>
            <a:custGeom>
              <a:avLst/>
              <a:gdLst/>
              <a:ahLst/>
              <a:cxnLst/>
              <a:rect l="l" t="t" r="r" b="b"/>
              <a:pathLst>
                <a:path w="148" h="226" extrusionOk="0">
                  <a:moveTo>
                    <a:pt x="122" y="134"/>
                  </a:moveTo>
                  <a:cubicBezTo>
                    <a:pt x="96" y="189"/>
                    <a:pt x="55" y="225"/>
                    <a:pt x="28" y="213"/>
                  </a:cubicBezTo>
                  <a:cubicBezTo>
                    <a:pt x="1" y="201"/>
                    <a:pt x="0" y="146"/>
                    <a:pt x="26" y="90"/>
                  </a:cubicBezTo>
                  <a:cubicBezTo>
                    <a:pt x="52" y="35"/>
                    <a:pt x="94" y="0"/>
                    <a:pt x="120" y="11"/>
                  </a:cubicBezTo>
                  <a:cubicBezTo>
                    <a:pt x="146" y="24"/>
                    <a:pt x="147" y="78"/>
                    <a:pt x="122" y="13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3" name="Google Shape;933;p42"/>
            <p:cNvSpPr/>
            <p:nvPr/>
          </p:nvSpPr>
          <p:spPr>
            <a:xfrm>
              <a:off x="7314728" y="2091113"/>
              <a:ext cx="106071" cy="162422"/>
            </a:xfrm>
            <a:custGeom>
              <a:avLst/>
              <a:gdLst/>
              <a:ahLst/>
              <a:cxnLst/>
              <a:rect l="l" t="t" r="r" b="b"/>
              <a:pathLst>
                <a:path w="140" h="217" extrusionOk="0">
                  <a:moveTo>
                    <a:pt x="112" y="2"/>
                  </a:moveTo>
                  <a:cubicBezTo>
                    <a:pt x="109" y="1"/>
                    <a:pt x="107" y="0"/>
                    <a:pt x="104" y="0"/>
                  </a:cubicBezTo>
                  <a:cubicBezTo>
                    <a:pt x="106" y="23"/>
                    <a:pt x="99" y="53"/>
                    <a:pt x="86" y="83"/>
                  </a:cubicBezTo>
                  <a:cubicBezTo>
                    <a:pt x="63" y="134"/>
                    <a:pt x="26" y="166"/>
                    <a:pt x="0" y="164"/>
                  </a:cubicBezTo>
                  <a:cubicBezTo>
                    <a:pt x="1" y="184"/>
                    <a:pt x="7" y="198"/>
                    <a:pt x="20" y="204"/>
                  </a:cubicBezTo>
                  <a:cubicBezTo>
                    <a:pt x="47" y="216"/>
                    <a:pt x="88" y="181"/>
                    <a:pt x="114" y="125"/>
                  </a:cubicBezTo>
                  <a:cubicBezTo>
                    <a:pt x="139" y="69"/>
                    <a:pt x="138" y="15"/>
                    <a:pt x="112" y="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4" name="Google Shape;934;p42"/>
            <p:cNvSpPr/>
            <p:nvPr/>
          </p:nvSpPr>
          <p:spPr>
            <a:xfrm>
              <a:off x="5591069" y="1799414"/>
              <a:ext cx="507152" cy="1710414"/>
            </a:xfrm>
            <a:custGeom>
              <a:avLst/>
              <a:gdLst/>
              <a:ahLst/>
              <a:cxnLst/>
              <a:rect l="l" t="t" r="r" b="b"/>
              <a:pathLst>
                <a:path w="676" h="2277" extrusionOk="0">
                  <a:moveTo>
                    <a:pt x="612" y="2276"/>
                  </a:moveTo>
                  <a:lnTo>
                    <a:pt x="611" y="2276"/>
                  </a:lnTo>
                  <a:cubicBezTo>
                    <a:pt x="607" y="2275"/>
                    <a:pt x="604" y="2271"/>
                    <a:pt x="605" y="2267"/>
                  </a:cubicBezTo>
                  <a:cubicBezTo>
                    <a:pt x="635" y="2052"/>
                    <a:pt x="519" y="1893"/>
                    <a:pt x="385" y="1708"/>
                  </a:cubicBezTo>
                  <a:cubicBezTo>
                    <a:pt x="259" y="1536"/>
                    <a:pt x="117" y="1341"/>
                    <a:pt x="54" y="1055"/>
                  </a:cubicBezTo>
                  <a:cubicBezTo>
                    <a:pt x="0" y="808"/>
                    <a:pt x="88" y="548"/>
                    <a:pt x="309" y="302"/>
                  </a:cubicBezTo>
                  <a:cubicBezTo>
                    <a:pt x="475" y="118"/>
                    <a:pt x="660" y="4"/>
                    <a:pt x="662" y="2"/>
                  </a:cubicBezTo>
                  <a:cubicBezTo>
                    <a:pt x="666" y="0"/>
                    <a:pt x="671" y="1"/>
                    <a:pt x="673" y="5"/>
                  </a:cubicBezTo>
                  <a:cubicBezTo>
                    <a:pt x="675" y="9"/>
                    <a:pt x="674" y="14"/>
                    <a:pt x="671" y="17"/>
                  </a:cubicBezTo>
                  <a:cubicBezTo>
                    <a:pt x="669" y="18"/>
                    <a:pt x="486" y="130"/>
                    <a:pt x="321" y="314"/>
                  </a:cubicBezTo>
                  <a:cubicBezTo>
                    <a:pt x="47" y="619"/>
                    <a:pt x="33" y="883"/>
                    <a:pt x="70" y="1051"/>
                  </a:cubicBezTo>
                  <a:cubicBezTo>
                    <a:pt x="132" y="1334"/>
                    <a:pt x="274" y="1527"/>
                    <a:pt x="398" y="1699"/>
                  </a:cubicBezTo>
                  <a:cubicBezTo>
                    <a:pt x="534" y="1887"/>
                    <a:pt x="652" y="2049"/>
                    <a:pt x="621" y="2269"/>
                  </a:cubicBezTo>
                  <a:cubicBezTo>
                    <a:pt x="619" y="2273"/>
                    <a:pt x="616" y="2276"/>
                    <a:pt x="612" y="227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5" name="Google Shape;935;p42"/>
            <p:cNvSpPr/>
            <p:nvPr/>
          </p:nvSpPr>
          <p:spPr>
            <a:xfrm>
              <a:off x="5650734" y="2097743"/>
              <a:ext cx="331473" cy="725930"/>
            </a:xfrm>
            <a:custGeom>
              <a:avLst/>
              <a:gdLst/>
              <a:ahLst/>
              <a:cxnLst/>
              <a:rect l="l" t="t" r="r" b="b"/>
              <a:pathLst>
                <a:path w="440" h="966" extrusionOk="0">
                  <a:moveTo>
                    <a:pt x="86" y="965"/>
                  </a:moveTo>
                  <a:cubicBezTo>
                    <a:pt x="82" y="965"/>
                    <a:pt x="79" y="963"/>
                    <a:pt x="78" y="959"/>
                  </a:cubicBezTo>
                  <a:cubicBezTo>
                    <a:pt x="38" y="808"/>
                    <a:pt x="84" y="602"/>
                    <a:pt x="214" y="345"/>
                  </a:cubicBezTo>
                  <a:cubicBezTo>
                    <a:pt x="311" y="155"/>
                    <a:pt x="422" y="7"/>
                    <a:pt x="423" y="5"/>
                  </a:cubicBezTo>
                  <a:cubicBezTo>
                    <a:pt x="426" y="2"/>
                    <a:pt x="430" y="0"/>
                    <a:pt x="434" y="3"/>
                  </a:cubicBezTo>
                  <a:cubicBezTo>
                    <a:pt x="438" y="5"/>
                    <a:pt x="439" y="11"/>
                    <a:pt x="436" y="15"/>
                  </a:cubicBezTo>
                  <a:cubicBezTo>
                    <a:pt x="431" y="21"/>
                    <a:pt x="0" y="604"/>
                    <a:pt x="94" y="955"/>
                  </a:cubicBezTo>
                  <a:cubicBezTo>
                    <a:pt x="95" y="960"/>
                    <a:pt x="93" y="964"/>
                    <a:pt x="88" y="965"/>
                  </a:cubicBezTo>
                  <a:cubicBezTo>
                    <a:pt x="87" y="965"/>
                    <a:pt x="86" y="965"/>
                    <a:pt x="86" y="96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6" name="Google Shape;936;p42"/>
            <p:cNvSpPr/>
            <p:nvPr/>
          </p:nvSpPr>
          <p:spPr>
            <a:xfrm>
              <a:off x="5484998" y="2044706"/>
              <a:ext cx="159108" cy="556877"/>
            </a:xfrm>
            <a:custGeom>
              <a:avLst/>
              <a:gdLst/>
              <a:ahLst/>
              <a:cxnLst/>
              <a:rect l="l" t="t" r="r" b="b"/>
              <a:pathLst>
                <a:path w="212" h="739" extrusionOk="0">
                  <a:moveTo>
                    <a:pt x="202" y="738"/>
                  </a:moveTo>
                  <a:cubicBezTo>
                    <a:pt x="200" y="738"/>
                    <a:pt x="198" y="737"/>
                    <a:pt x="196" y="735"/>
                  </a:cubicBezTo>
                  <a:cubicBezTo>
                    <a:pt x="134" y="672"/>
                    <a:pt x="59" y="542"/>
                    <a:pt x="52" y="288"/>
                  </a:cubicBezTo>
                  <a:cubicBezTo>
                    <a:pt x="48" y="137"/>
                    <a:pt x="71" y="9"/>
                    <a:pt x="71" y="8"/>
                  </a:cubicBezTo>
                  <a:cubicBezTo>
                    <a:pt x="72" y="3"/>
                    <a:pt x="76" y="0"/>
                    <a:pt x="81" y="1"/>
                  </a:cubicBezTo>
                  <a:cubicBezTo>
                    <a:pt x="86" y="2"/>
                    <a:pt x="87" y="6"/>
                    <a:pt x="87" y="11"/>
                  </a:cubicBezTo>
                  <a:cubicBezTo>
                    <a:pt x="86" y="16"/>
                    <a:pt x="0" y="512"/>
                    <a:pt x="208" y="724"/>
                  </a:cubicBezTo>
                  <a:cubicBezTo>
                    <a:pt x="211" y="727"/>
                    <a:pt x="211" y="733"/>
                    <a:pt x="208" y="736"/>
                  </a:cubicBezTo>
                  <a:cubicBezTo>
                    <a:pt x="206" y="737"/>
                    <a:pt x="204" y="738"/>
                    <a:pt x="202" y="73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7" name="Google Shape;937;p42"/>
            <p:cNvSpPr/>
            <p:nvPr/>
          </p:nvSpPr>
          <p:spPr>
            <a:xfrm>
              <a:off x="6472787" y="2551863"/>
              <a:ext cx="341416" cy="971228"/>
            </a:xfrm>
            <a:custGeom>
              <a:avLst/>
              <a:gdLst/>
              <a:ahLst/>
              <a:cxnLst/>
              <a:rect l="l" t="t" r="r" b="b"/>
              <a:pathLst>
                <a:path w="452" h="1294" extrusionOk="0">
                  <a:moveTo>
                    <a:pt x="9" y="1293"/>
                  </a:moveTo>
                  <a:cubicBezTo>
                    <a:pt x="7" y="1293"/>
                    <a:pt x="5" y="1292"/>
                    <a:pt x="3" y="1291"/>
                  </a:cubicBezTo>
                  <a:cubicBezTo>
                    <a:pt x="0" y="1288"/>
                    <a:pt x="0" y="1284"/>
                    <a:pt x="2" y="1280"/>
                  </a:cubicBezTo>
                  <a:cubicBezTo>
                    <a:pt x="424" y="809"/>
                    <a:pt x="435" y="15"/>
                    <a:pt x="435" y="7"/>
                  </a:cubicBezTo>
                  <a:cubicBezTo>
                    <a:pt x="435" y="2"/>
                    <a:pt x="438" y="0"/>
                    <a:pt x="443" y="0"/>
                  </a:cubicBezTo>
                  <a:cubicBezTo>
                    <a:pt x="447" y="0"/>
                    <a:pt x="451" y="3"/>
                    <a:pt x="451" y="8"/>
                  </a:cubicBezTo>
                  <a:cubicBezTo>
                    <a:pt x="451" y="16"/>
                    <a:pt x="441" y="817"/>
                    <a:pt x="15" y="1291"/>
                  </a:cubicBezTo>
                  <a:cubicBezTo>
                    <a:pt x="14" y="1292"/>
                    <a:pt x="12" y="1293"/>
                    <a:pt x="9" y="129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8" name="Google Shape;938;p42"/>
            <p:cNvSpPr/>
            <p:nvPr/>
          </p:nvSpPr>
          <p:spPr>
            <a:xfrm>
              <a:off x="6698188" y="2677824"/>
              <a:ext cx="288381" cy="447493"/>
            </a:xfrm>
            <a:custGeom>
              <a:avLst/>
              <a:gdLst/>
              <a:ahLst/>
              <a:cxnLst/>
              <a:rect l="l" t="t" r="r" b="b"/>
              <a:pathLst>
                <a:path w="382" h="596" extrusionOk="0">
                  <a:moveTo>
                    <a:pt x="9" y="595"/>
                  </a:moveTo>
                  <a:cubicBezTo>
                    <a:pt x="7" y="595"/>
                    <a:pt x="5" y="594"/>
                    <a:pt x="3" y="593"/>
                  </a:cubicBezTo>
                  <a:cubicBezTo>
                    <a:pt x="1" y="590"/>
                    <a:pt x="0" y="583"/>
                    <a:pt x="3" y="581"/>
                  </a:cubicBezTo>
                  <a:cubicBezTo>
                    <a:pt x="180" y="403"/>
                    <a:pt x="362" y="10"/>
                    <a:pt x="364" y="6"/>
                  </a:cubicBezTo>
                  <a:cubicBezTo>
                    <a:pt x="365" y="2"/>
                    <a:pt x="371" y="0"/>
                    <a:pt x="375" y="2"/>
                  </a:cubicBezTo>
                  <a:cubicBezTo>
                    <a:pt x="379" y="4"/>
                    <a:pt x="381" y="9"/>
                    <a:pt x="379" y="13"/>
                  </a:cubicBezTo>
                  <a:cubicBezTo>
                    <a:pt x="377" y="17"/>
                    <a:pt x="194" y="414"/>
                    <a:pt x="15" y="593"/>
                  </a:cubicBezTo>
                  <a:cubicBezTo>
                    <a:pt x="13" y="594"/>
                    <a:pt x="11" y="595"/>
                    <a:pt x="9" y="59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9" name="Google Shape;939;p42"/>
            <p:cNvSpPr/>
            <p:nvPr/>
          </p:nvSpPr>
          <p:spPr>
            <a:xfrm>
              <a:off x="6502618" y="2750749"/>
              <a:ext cx="96126" cy="623173"/>
            </a:xfrm>
            <a:custGeom>
              <a:avLst/>
              <a:gdLst/>
              <a:ahLst/>
              <a:cxnLst/>
              <a:rect l="l" t="t" r="r" b="b"/>
              <a:pathLst>
                <a:path w="129" h="828" extrusionOk="0">
                  <a:moveTo>
                    <a:pt x="118" y="827"/>
                  </a:moveTo>
                  <a:cubicBezTo>
                    <a:pt x="115" y="827"/>
                    <a:pt x="112" y="826"/>
                    <a:pt x="111" y="824"/>
                  </a:cubicBezTo>
                  <a:cubicBezTo>
                    <a:pt x="0" y="650"/>
                    <a:pt x="100" y="14"/>
                    <a:pt x="100" y="8"/>
                  </a:cubicBezTo>
                  <a:cubicBezTo>
                    <a:pt x="101" y="3"/>
                    <a:pt x="105" y="0"/>
                    <a:pt x="110" y="1"/>
                  </a:cubicBezTo>
                  <a:cubicBezTo>
                    <a:pt x="115" y="1"/>
                    <a:pt x="118" y="6"/>
                    <a:pt x="117" y="11"/>
                  </a:cubicBezTo>
                  <a:cubicBezTo>
                    <a:pt x="116" y="19"/>
                    <a:pt x="19" y="647"/>
                    <a:pt x="125" y="815"/>
                  </a:cubicBezTo>
                  <a:cubicBezTo>
                    <a:pt x="128" y="819"/>
                    <a:pt x="126" y="824"/>
                    <a:pt x="122" y="826"/>
                  </a:cubicBezTo>
                  <a:cubicBezTo>
                    <a:pt x="120" y="826"/>
                    <a:pt x="120" y="827"/>
                    <a:pt x="118" y="827"/>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0" name="Google Shape;940;p42"/>
            <p:cNvSpPr/>
            <p:nvPr/>
          </p:nvSpPr>
          <p:spPr>
            <a:xfrm>
              <a:off x="5962319" y="947521"/>
              <a:ext cx="523727" cy="348049"/>
            </a:xfrm>
            <a:custGeom>
              <a:avLst/>
              <a:gdLst/>
              <a:ahLst/>
              <a:cxnLst/>
              <a:rect l="l" t="t" r="r" b="b"/>
              <a:pathLst>
                <a:path w="698" h="462" extrusionOk="0">
                  <a:moveTo>
                    <a:pt x="9" y="461"/>
                  </a:moveTo>
                  <a:cubicBezTo>
                    <a:pt x="7" y="461"/>
                    <a:pt x="5" y="460"/>
                    <a:pt x="4" y="459"/>
                  </a:cubicBezTo>
                  <a:cubicBezTo>
                    <a:pt x="0" y="456"/>
                    <a:pt x="0" y="451"/>
                    <a:pt x="2" y="448"/>
                  </a:cubicBezTo>
                  <a:cubicBezTo>
                    <a:pt x="115" y="299"/>
                    <a:pt x="311" y="247"/>
                    <a:pt x="484" y="203"/>
                  </a:cubicBezTo>
                  <a:lnTo>
                    <a:pt x="508" y="196"/>
                  </a:lnTo>
                  <a:cubicBezTo>
                    <a:pt x="681" y="151"/>
                    <a:pt x="678" y="10"/>
                    <a:pt x="678" y="8"/>
                  </a:cubicBezTo>
                  <a:cubicBezTo>
                    <a:pt x="678" y="4"/>
                    <a:pt x="681" y="0"/>
                    <a:pt x="685" y="0"/>
                  </a:cubicBezTo>
                  <a:cubicBezTo>
                    <a:pt x="690" y="0"/>
                    <a:pt x="694" y="4"/>
                    <a:pt x="694" y="7"/>
                  </a:cubicBezTo>
                  <a:cubicBezTo>
                    <a:pt x="694" y="9"/>
                    <a:pt x="697" y="163"/>
                    <a:pt x="512" y="211"/>
                  </a:cubicBezTo>
                  <a:lnTo>
                    <a:pt x="488" y="218"/>
                  </a:lnTo>
                  <a:cubicBezTo>
                    <a:pt x="317" y="263"/>
                    <a:pt x="123" y="313"/>
                    <a:pt x="15" y="457"/>
                  </a:cubicBezTo>
                  <a:cubicBezTo>
                    <a:pt x="14" y="460"/>
                    <a:pt x="11" y="461"/>
                    <a:pt x="9" y="46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1" name="Google Shape;941;p42"/>
            <p:cNvSpPr/>
            <p:nvPr/>
          </p:nvSpPr>
          <p:spPr>
            <a:xfrm>
              <a:off x="6214238" y="1209388"/>
              <a:ext cx="974530" cy="235347"/>
            </a:xfrm>
            <a:custGeom>
              <a:avLst/>
              <a:gdLst/>
              <a:ahLst/>
              <a:cxnLst/>
              <a:rect l="l" t="t" r="r" b="b"/>
              <a:pathLst>
                <a:path w="1297" h="313" extrusionOk="0">
                  <a:moveTo>
                    <a:pt x="8" y="312"/>
                  </a:moveTo>
                  <a:cubicBezTo>
                    <a:pt x="5" y="312"/>
                    <a:pt x="3" y="311"/>
                    <a:pt x="2" y="308"/>
                  </a:cubicBezTo>
                  <a:cubicBezTo>
                    <a:pt x="0" y="304"/>
                    <a:pt x="1" y="300"/>
                    <a:pt x="4" y="297"/>
                  </a:cubicBezTo>
                  <a:cubicBezTo>
                    <a:pt x="5" y="296"/>
                    <a:pt x="136" y="217"/>
                    <a:pt x="358" y="167"/>
                  </a:cubicBezTo>
                  <a:cubicBezTo>
                    <a:pt x="563" y="121"/>
                    <a:pt x="891" y="92"/>
                    <a:pt x="1290" y="213"/>
                  </a:cubicBezTo>
                  <a:cubicBezTo>
                    <a:pt x="1293" y="214"/>
                    <a:pt x="1296" y="219"/>
                    <a:pt x="1295" y="223"/>
                  </a:cubicBezTo>
                  <a:cubicBezTo>
                    <a:pt x="1294" y="227"/>
                    <a:pt x="1290" y="230"/>
                    <a:pt x="1285" y="229"/>
                  </a:cubicBezTo>
                  <a:cubicBezTo>
                    <a:pt x="529" y="0"/>
                    <a:pt x="18" y="308"/>
                    <a:pt x="13" y="312"/>
                  </a:cubicBezTo>
                  <a:cubicBezTo>
                    <a:pt x="11" y="311"/>
                    <a:pt x="9" y="312"/>
                    <a:pt x="8" y="31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2" name="Google Shape;942;p42"/>
            <p:cNvSpPr/>
            <p:nvPr/>
          </p:nvSpPr>
          <p:spPr>
            <a:xfrm>
              <a:off x="6850666" y="894485"/>
              <a:ext cx="169050" cy="106072"/>
            </a:xfrm>
            <a:custGeom>
              <a:avLst/>
              <a:gdLst/>
              <a:ahLst/>
              <a:cxnLst/>
              <a:rect l="l" t="t" r="r" b="b"/>
              <a:pathLst>
                <a:path w="227" h="140" extrusionOk="0">
                  <a:moveTo>
                    <a:pt x="0" y="33"/>
                  </a:moveTo>
                  <a:cubicBezTo>
                    <a:pt x="0" y="33"/>
                    <a:pt x="18" y="76"/>
                    <a:pt x="102" y="107"/>
                  </a:cubicBezTo>
                  <a:cubicBezTo>
                    <a:pt x="187" y="139"/>
                    <a:pt x="226" y="115"/>
                    <a:pt x="226" y="115"/>
                  </a:cubicBezTo>
                  <a:cubicBezTo>
                    <a:pt x="226" y="115"/>
                    <a:pt x="202" y="48"/>
                    <a:pt x="132" y="24"/>
                  </a:cubicBezTo>
                  <a:cubicBezTo>
                    <a:pt x="62" y="0"/>
                    <a:pt x="0" y="33"/>
                    <a:pt x="0" y="3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3" name="Google Shape;943;p42"/>
            <p:cNvSpPr/>
            <p:nvPr/>
          </p:nvSpPr>
          <p:spPr>
            <a:xfrm>
              <a:off x="7109215" y="1053593"/>
              <a:ext cx="132589" cy="89497"/>
            </a:xfrm>
            <a:custGeom>
              <a:avLst/>
              <a:gdLst/>
              <a:ahLst/>
              <a:cxnLst/>
              <a:rect l="l" t="t" r="r" b="b"/>
              <a:pathLst>
                <a:path w="177" h="120" extrusionOk="0">
                  <a:moveTo>
                    <a:pt x="0" y="0"/>
                  </a:moveTo>
                  <a:cubicBezTo>
                    <a:pt x="0" y="0"/>
                    <a:pt x="5" y="56"/>
                    <a:pt x="75" y="87"/>
                  </a:cubicBezTo>
                  <a:cubicBezTo>
                    <a:pt x="143" y="119"/>
                    <a:pt x="176" y="102"/>
                    <a:pt x="176" y="102"/>
                  </a:cubicBezTo>
                  <a:cubicBezTo>
                    <a:pt x="176" y="102"/>
                    <a:pt x="127" y="5"/>
                    <a:pt x="0" y="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4" name="Google Shape;944;p42"/>
            <p:cNvSpPr/>
            <p:nvPr/>
          </p:nvSpPr>
          <p:spPr>
            <a:xfrm>
              <a:off x="5478368" y="2807101"/>
              <a:ext cx="1882770" cy="1077289"/>
            </a:xfrm>
            <a:custGeom>
              <a:avLst/>
              <a:gdLst/>
              <a:ahLst/>
              <a:cxnLst/>
              <a:rect l="l" t="t" r="r" b="b"/>
              <a:pathLst>
                <a:path w="2506" h="1434" extrusionOk="0">
                  <a:moveTo>
                    <a:pt x="486" y="1433"/>
                  </a:moveTo>
                  <a:cubicBezTo>
                    <a:pt x="485" y="1433"/>
                    <a:pt x="484" y="1433"/>
                    <a:pt x="483" y="1433"/>
                  </a:cubicBezTo>
                  <a:cubicBezTo>
                    <a:pt x="281" y="1410"/>
                    <a:pt x="123" y="1342"/>
                    <a:pt x="49" y="1248"/>
                  </a:cubicBezTo>
                  <a:cubicBezTo>
                    <a:pt x="11" y="1199"/>
                    <a:pt x="0" y="1151"/>
                    <a:pt x="17" y="1106"/>
                  </a:cubicBezTo>
                  <a:cubicBezTo>
                    <a:pt x="84" y="929"/>
                    <a:pt x="579" y="837"/>
                    <a:pt x="1151" y="731"/>
                  </a:cubicBezTo>
                  <a:cubicBezTo>
                    <a:pt x="1716" y="627"/>
                    <a:pt x="2355" y="508"/>
                    <a:pt x="2429" y="304"/>
                  </a:cubicBezTo>
                  <a:cubicBezTo>
                    <a:pt x="2446" y="255"/>
                    <a:pt x="2430" y="202"/>
                    <a:pt x="2378" y="142"/>
                  </a:cubicBezTo>
                  <a:cubicBezTo>
                    <a:pt x="2351" y="111"/>
                    <a:pt x="2316" y="81"/>
                    <a:pt x="2273" y="53"/>
                  </a:cubicBezTo>
                  <a:cubicBezTo>
                    <a:pt x="2261" y="45"/>
                    <a:pt x="2257" y="28"/>
                    <a:pt x="2266" y="16"/>
                  </a:cubicBezTo>
                  <a:cubicBezTo>
                    <a:pt x="2273" y="4"/>
                    <a:pt x="2290" y="0"/>
                    <a:pt x="2303" y="8"/>
                  </a:cubicBezTo>
                  <a:cubicBezTo>
                    <a:pt x="2350" y="39"/>
                    <a:pt x="2390" y="72"/>
                    <a:pt x="2420" y="107"/>
                  </a:cubicBezTo>
                  <a:cubicBezTo>
                    <a:pt x="2484" y="183"/>
                    <a:pt x="2505" y="255"/>
                    <a:pt x="2481" y="322"/>
                  </a:cubicBezTo>
                  <a:cubicBezTo>
                    <a:pt x="2443" y="430"/>
                    <a:pt x="2292" y="519"/>
                    <a:pt x="2008" y="602"/>
                  </a:cubicBezTo>
                  <a:cubicBezTo>
                    <a:pt x="1767" y="672"/>
                    <a:pt x="1460" y="729"/>
                    <a:pt x="1163" y="784"/>
                  </a:cubicBezTo>
                  <a:cubicBezTo>
                    <a:pt x="654" y="878"/>
                    <a:pt x="127" y="975"/>
                    <a:pt x="71" y="1125"/>
                  </a:cubicBezTo>
                  <a:cubicBezTo>
                    <a:pt x="60" y="1151"/>
                    <a:pt x="68" y="1181"/>
                    <a:pt x="95" y="1214"/>
                  </a:cubicBezTo>
                  <a:cubicBezTo>
                    <a:pt x="158" y="1296"/>
                    <a:pt x="308" y="1358"/>
                    <a:pt x="493" y="1380"/>
                  </a:cubicBezTo>
                  <a:cubicBezTo>
                    <a:pt x="507" y="1382"/>
                    <a:pt x="519" y="1395"/>
                    <a:pt x="517" y="1410"/>
                  </a:cubicBezTo>
                  <a:cubicBezTo>
                    <a:pt x="511" y="1424"/>
                    <a:pt x="499" y="1433"/>
                    <a:pt x="486" y="143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5" name="Google Shape;945;p42"/>
            <p:cNvSpPr/>
            <p:nvPr/>
          </p:nvSpPr>
          <p:spPr>
            <a:xfrm>
              <a:off x="5385556" y="1169611"/>
              <a:ext cx="1544659" cy="1349106"/>
            </a:xfrm>
            <a:custGeom>
              <a:avLst/>
              <a:gdLst/>
              <a:ahLst/>
              <a:cxnLst/>
              <a:rect l="l" t="t" r="r" b="b"/>
              <a:pathLst>
                <a:path w="2054" h="1794" extrusionOk="0">
                  <a:moveTo>
                    <a:pt x="545" y="1793"/>
                  </a:moveTo>
                  <a:cubicBezTo>
                    <a:pt x="512" y="1793"/>
                    <a:pt x="480" y="1791"/>
                    <a:pt x="447" y="1787"/>
                  </a:cubicBezTo>
                  <a:cubicBezTo>
                    <a:pt x="292" y="1770"/>
                    <a:pt x="175" y="1709"/>
                    <a:pt x="98" y="1606"/>
                  </a:cubicBezTo>
                  <a:cubicBezTo>
                    <a:pt x="25" y="1509"/>
                    <a:pt x="0" y="1392"/>
                    <a:pt x="25" y="1258"/>
                  </a:cubicBezTo>
                  <a:cubicBezTo>
                    <a:pt x="99" y="848"/>
                    <a:pt x="634" y="339"/>
                    <a:pt x="971" y="124"/>
                  </a:cubicBezTo>
                  <a:cubicBezTo>
                    <a:pt x="1116" y="32"/>
                    <a:pt x="1246" y="0"/>
                    <a:pt x="1357" y="32"/>
                  </a:cubicBezTo>
                  <a:cubicBezTo>
                    <a:pt x="1484" y="67"/>
                    <a:pt x="1537" y="171"/>
                    <a:pt x="1540" y="175"/>
                  </a:cubicBezTo>
                  <a:cubicBezTo>
                    <a:pt x="1546" y="186"/>
                    <a:pt x="1541" y="199"/>
                    <a:pt x="1530" y="204"/>
                  </a:cubicBezTo>
                  <a:cubicBezTo>
                    <a:pt x="1519" y="210"/>
                    <a:pt x="1506" y="205"/>
                    <a:pt x="1501" y="195"/>
                  </a:cubicBezTo>
                  <a:cubicBezTo>
                    <a:pt x="1501" y="194"/>
                    <a:pt x="1453" y="104"/>
                    <a:pt x="1346" y="75"/>
                  </a:cubicBezTo>
                  <a:cubicBezTo>
                    <a:pt x="1247" y="48"/>
                    <a:pt x="1130" y="77"/>
                    <a:pt x="997" y="162"/>
                  </a:cubicBezTo>
                  <a:cubicBezTo>
                    <a:pt x="666" y="373"/>
                    <a:pt x="143" y="869"/>
                    <a:pt x="71" y="1265"/>
                  </a:cubicBezTo>
                  <a:cubicBezTo>
                    <a:pt x="49" y="1387"/>
                    <a:pt x="70" y="1493"/>
                    <a:pt x="135" y="1580"/>
                  </a:cubicBezTo>
                  <a:cubicBezTo>
                    <a:pt x="204" y="1672"/>
                    <a:pt x="312" y="1727"/>
                    <a:pt x="454" y="1743"/>
                  </a:cubicBezTo>
                  <a:cubicBezTo>
                    <a:pt x="484" y="1747"/>
                    <a:pt x="515" y="1748"/>
                    <a:pt x="547" y="1748"/>
                  </a:cubicBezTo>
                  <a:cubicBezTo>
                    <a:pt x="990" y="1748"/>
                    <a:pt x="1582" y="1435"/>
                    <a:pt x="1809" y="1241"/>
                  </a:cubicBezTo>
                  <a:cubicBezTo>
                    <a:pt x="1936" y="1134"/>
                    <a:pt x="2002" y="1029"/>
                    <a:pt x="2005" y="930"/>
                  </a:cubicBezTo>
                  <a:cubicBezTo>
                    <a:pt x="2008" y="838"/>
                    <a:pt x="1953" y="783"/>
                    <a:pt x="1953" y="782"/>
                  </a:cubicBezTo>
                  <a:cubicBezTo>
                    <a:pt x="1945" y="774"/>
                    <a:pt x="1943" y="759"/>
                    <a:pt x="1952" y="751"/>
                  </a:cubicBezTo>
                  <a:cubicBezTo>
                    <a:pt x="1960" y="742"/>
                    <a:pt x="1975" y="741"/>
                    <a:pt x="1984" y="750"/>
                  </a:cubicBezTo>
                  <a:cubicBezTo>
                    <a:pt x="1987" y="753"/>
                    <a:pt x="2053" y="819"/>
                    <a:pt x="2050" y="931"/>
                  </a:cubicBezTo>
                  <a:cubicBezTo>
                    <a:pt x="2046" y="1043"/>
                    <a:pt x="1974" y="1159"/>
                    <a:pt x="1838" y="1275"/>
                  </a:cubicBezTo>
                  <a:cubicBezTo>
                    <a:pt x="1693" y="1398"/>
                    <a:pt x="1454" y="1536"/>
                    <a:pt x="1213" y="1635"/>
                  </a:cubicBezTo>
                  <a:cubicBezTo>
                    <a:pt x="1031" y="1710"/>
                    <a:pt x="778" y="1793"/>
                    <a:pt x="545" y="1793"/>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6" name="Google Shape;946;p42"/>
            <p:cNvSpPr/>
            <p:nvPr/>
          </p:nvSpPr>
          <p:spPr>
            <a:xfrm>
              <a:off x="6747908" y="1627047"/>
              <a:ext cx="172366" cy="159108"/>
            </a:xfrm>
            <a:custGeom>
              <a:avLst/>
              <a:gdLst/>
              <a:ahLst/>
              <a:cxnLst/>
              <a:rect l="l" t="t" r="r" b="b"/>
              <a:pathLst>
                <a:path w="228" h="211" extrusionOk="0">
                  <a:moveTo>
                    <a:pt x="102" y="199"/>
                  </a:moveTo>
                  <a:cubicBezTo>
                    <a:pt x="109" y="210"/>
                    <a:pt x="140" y="200"/>
                    <a:pt x="172" y="180"/>
                  </a:cubicBezTo>
                  <a:cubicBezTo>
                    <a:pt x="204" y="159"/>
                    <a:pt x="224" y="134"/>
                    <a:pt x="218" y="124"/>
                  </a:cubicBezTo>
                  <a:cubicBezTo>
                    <a:pt x="227" y="78"/>
                    <a:pt x="198" y="16"/>
                    <a:pt x="198" y="16"/>
                  </a:cubicBezTo>
                  <a:cubicBezTo>
                    <a:pt x="187" y="0"/>
                    <a:pt x="137" y="14"/>
                    <a:pt x="85" y="48"/>
                  </a:cubicBezTo>
                  <a:cubicBezTo>
                    <a:pt x="34" y="81"/>
                    <a:pt x="0" y="122"/>
                    <a:pt x="11" y="138"/>
                  </a:cubicBezTo>
                  <a:cubicBezTo>
                    <a:pt x="52" y="181"/>
                    <a:pt x="102" y="199"/>
                    <a:pt x="102" y="19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7" name="Google Shape;947;p42"/>
            <p:cNvSpPr/>
            <p:nvPr/>
          </p:nvSpPr>
          <p:spPr>
            <a:xfrm>
              <a:off x="6747908" y="1623731"/>
              <a:ext cx="155792" cy="116016"/>
            </a:xfrm>
            <a:custGeom>
              <a:avLst/>
              <a:gdLst/>
              <a:ahLst/>
              <a:cxnLst/>
              <a:rect l="l" t="t" r="r" b="b"/>
              <a:pathLst>
                <a:path w="208" h="155" extrusionOk="0">
                  <a:moveTo>
                    <a:pt x="11" y="138"/>
                  </a:moveTo>
                  <a:cubicBezTo>
                    <a:pt x="0" y="122"/>
                    <a:pt x="34" y="82"/>
                    <a:pt x="85" y="48"/>
                  </a:cubicBezTo>
                  <a:cubicBezTo>
                    <a:pt x="137" y="14"/>
                    <a:pt x="186" y="0"/>
                    <a:pt x="197" y="16"/>
                  </a:cubicBezTo>
                  <a:cubicBezTo>
                    <a:pt x="207" y="32"/>
                    <a:pt x="175" y="72"/>
                    <a:pt x="123" y="107"/>
                  </a:cubicBezTo>
                  <a:cubicBezTo>
                    <a:pt x="72" y="141"/>
                    <a:pt x="21" y="154"/>
                    <a:pt x="11" y="138"/>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8" name="Google Shape;948;p42"/>
            <p:cNvSpPr/>
            <p:nvPr/>
          </p:nvSpPr>
          <p:spPr>
            <a:xfrm>
              <a:off x="6482730" y="1282312"/>
              <a:ext cx="172366" cy="159109"/>
            </a:xfrm>
            <a:custGeom>
              <a:avLst/>
              <a:gdLst/>
              <a:ahLst/>
              <a:cxnLst/>
              <a:rect l="l" t="t" r="r" b="b"/>
              <a:pathLst>
                <a:path w="228" h="210" extrusionOk="0">
                  <a:moveTo>
                    <a:pt x="125" y="10"/>
                  </a:moveTo>
                  <a:cubicBezTo>
                    <a:pt x="118" y="0"/>
                    <a:pt x="87" y="9"/>
                    <a:pt x="55" y="29"/>
                  </a:cubicBezTo>
                  <a:cubicBezTo>
                    <a:pt x="23" y="50"/>
                    <a:pt x="3" y="75"/>
                    <a:pt x="9" y="86"/>
                  </a:cubicBezTo>
                  <a:cubicBezTo>
                    <a:pt x="0" y="131"/>
                    <a:pt x="29" y="193"/>
                    <a:pt x="29" y="193"/>
                  </a:cubicBezTo>
                  <a:cubicBezTo>
                    <a:pt x="40" y="209"/>
                    <a:pt x="90" y="195"/>
                    <a:pt x="142" y="162"/>
                  </a:cubicBezTo>
                  <a:cubicBezTo>
                    <a:pt x="193" y="128"/>
                    <a:pt x="227" y="87"/>
                    <a:pt x="216" y="71"/>
                  </a:cubicBezTo>
                  <a:cubicBezTo>
                    <a:pt x="175" y="28"/>
                    <a:pt x="125" y="10"/>
                    <a:pt x="125" y="1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9" name="Google Shape;949;p42"/>
            <p:cNvSpPr/>
            <p:nvPr/>
          </p:nvSpPr>
          <p:spPr>
            <a:xfrm>
              <a:off x="6495989" y="1322089"/>
              <a:ext cx="159107" cy="116016"/>
            </a:xfrm>
            <a:custGeom>
              <a:avLst/>
              <a:gdLst/>
              <a:ahLst/>
              <a:cxnLst/>
              <a:rect l="l" t="t" r="r" b="b"/>
              <a:pathLst>
                <a:path w="210" h="155" extrusionOk="0">
                  <a:moveTo>
                    <a:pt x="198" y="16"/>
                  </a:moveTo>
                  <a:cubicBezTo>
                    <a:pt x="209" y="32"/>
                    <a:pt x="175" y="72"/>
                    <a:pt x="124" y="107"/>
                  </a:cubicBezTo>
                  <a:cubicBezTo>
                    <a:pt x="72" y="140"/>
                    <a:pt x="21" y="154"/>
                    <a:pt x="11" y="138"/>
                  </a:cubicBezTo>
                  <a:cubicBezTo>
                    <a:pt x="0" y="122"/>
                    <a:pt x="34" y="82"/>
                    <a:pt x="86" y="48"/>
                  </a:cubicBezTo>
                  <a:cubicBezTo>
                    <a:pt x="137" y="14"/>
                    <a:pt x="188" y="0"/>
                    <a:pt x="198" y="16"/>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0" name="Google Shape;950;p42"/>
            <p:cNvSpPr/>
            <p:nvPr/>
          </p:nvSpPr>
          <p:spPr>
            <a:xfrm>
              <a:off x="5319261" y="1723174"/>
              <a:ext cx="815423" cy="815426"/>
            </a:xfrm>
            <a:custGeom>
              <a:avLst/>
              <a:gdLst/>
              <a:ahLst/>
              <a:cxnLst/>
              <a:rect l="l" t="t" r="r" b="b"/>
              <a:pathLst>
                <a:path w="1084" h="1085" extrusionOk="0">
                  <a:moveTo>
                    <a:pt x="632" y="1084"/>
                  </a:moveTo>
                  <a:cubicBezTo>
                    <a:pt x="421" y="1084"/>
                    <a:pt x="261" y="1017"/>
                    <a:pt x="163" y="884"/>
                  </a:cubicBezTo>
                  <a:cubicBezTo>
                    <a:pt x="0" y="667"/>
                    <a:pt x="58" y="370"/>
                    <a:pt x="331" y="27"/>
                  </a:cubicBezTo>
                  <a:cubicBezTo>
                    <a:pt x="349" y="4"/>
                    <a:pt x="382" y="0"/>
                    <a:pt x="405" y="19"/>
                  </a:cubicBezTo>
                  <a:cubicBezTo>
                    <a:pt x="428" y="37"/>
                    <a:pt x="431" y="69"/>
                    <a:pt x="413" y="92"/>
                  </a:cubicBezTo>
                  <a:cubicBezTo>
                    <a:pt x="246" y="302"/>
                    <a:pt x="80" y="601"/>
                    <a:pt x="247" y="823"/>
                  </a:cubicBezTo>
                  <a:cubicBezTo>
                    <a:pt x="335" y="941"/>
                    <a:pt x="540" y="1053"/>
                    <a:pt x="1012" y="920"/>
                  </a:cubicBezTo>
                  <a:cubicBezTo>
                    <a:pt x="1039" y="912"/>
                    <a:pt x="1068" y="928"/>
                    <a:pt x="1075" y="956"/>
                  </a:cubicBezTo>
                  <a:cubicBezTo>
                    <a:pt x="1083" y="984"/>
                    <a:pt x="1067" y="1012"/>
                    <a:pt x="1039" y="1020"/>
                  </a:cubicBezTo>
                  <a:cubicBezTo>
                    <a:pt x="888" y="1063"/>
                    <a:pt x="752" y="1084"/>
                    <a:pt x="632" y="108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1" name="Google Shape;951;p42"/>
            <p:cNvSpPr/>
            <p:nvPr/>
          </p:nvSpPr>
          <p:spPr>
            <a:xfrm>
              <a:off x="5010990" y="2379496"/>
              <a:ext cx="467376" cy="510474"/>
            </a:xfrm>
            <a:custGeom>
              <a:avLst/>
              <a:gdLst/>
              <a:ahLst/>
              <a:cxnLst/>
              <a:rect l="l" t="t" r="r" b="b"/>
              <a:pathLst>
                <a:path w="620" h="679" extrusionOk="0">
                  <a:moveTo>
                    <a:pt x="137" y="678"/>
                  </a:moveTo>
                  <a:cubicBezTo>
                    <a:pt x="98" y="678"/>
                    <a:pt x="61" y="671"/>
                    <a:pt x="37" y="650"/>
                  </a:cubicBezTo>
                  <a:cubicBezTo>
                    <a:pt x="19" y="635"/>
                    <a:pt x="0" y="605"/>
                    <a:pt x="10" y="552"/>
                  </a:cubicBezTo>
                  <a:cubicBezTo>
                    <a:pt x="47" y="355"/>
                    <a:pt x="553" y="22"/>
                    <a:pt x="575" y="9"/>
                  </a:cubicBezTo>
                  <a:cubicBezTo>
                    <a:pt x="587" y="0"/>
                    <a:pt x="604" y="3"/>
                    <a:pt x="612" y="16"/>
                  </a:cubicBezTo>
                  <a:cubicBezTo>
                    <a:pt x="619" y="28"/>
                    <a:pt x="616" y="46"/>
                    <a:pt x="604" y="53"/>
                  </a:cubicBezTo>
                  <a:cubicBezTo>
                    <a:pt x="463" y="146"/>
                    <a:pt x="91" y="417"/>
                    <a:pt x="63" y="562"/>
                  </a:cubicBezTo>
                  <a:cubicBezTo>
                    <a:pt x="56" y="595"/>
                    <a:pt x="69" y="606"/>
                    <a:pt x="72" y="610"/>
                  </a:cubicBezTo>
                  <a:cubicBezTo>
                    <a:pt x="110" y="641"/>
                    <a:pt x="233" y="618"/>
                    <a:pt x="309" y="592"/>
                  </a:cubicBezTo>
                  <a:cubicBezTo>
                    <a:pt x="323" y="587"/>
                    <a:pt x="338" y="594"/>
                    <a:pt x="343" y="608"/>
                  </a:cubicBezTo>
                  <a:cubicBezTo>
                    <a:pt x="348" y="621"/>
                    <a:pt x="340" y="637"/>
                    <a:pt x="327" y="642"/>
                  </a:cubicBezTo>
                  <a:cubicBezTo>
                    <a:pt x="312" y="647"/>
                    <a:pt x="218" y="678"/>
                    <a:pt x="137" y="67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cxnSp>
        <p:nvCxnSpPr>
          <p:cNvPr id="952" name="Google Shape;952;p42"/>
          <p:cNvCxnSpPr/>
          <p:nvPr/>
        </p:nvCxnSpPr>
        <p:spPr>
          <a:xfrm>
            <a:off x="216141" y="969015"/>
            <a:ext cx="2491800" cy="0"/>
          </a:xfrm>
          <a:prstGeom prst="straightConnector1">
            <a:avLst/>
          </a:prstGeom>
          <a:noFill/>
          <a:ln w="19050" cap="flat" cmpd="sng">
            <a:solidFill>
              <a:schemeClr val="accent1"/>
            </a:solidFill>
            <a:prstDash val="solid"/>
            <a:round/>
            <a:headEnd type="none" w="med" len="med"/>
            <a:tailEnd type="none" w="med" len="med"/>
          </a:ln>
        </p:spPr>
      </p:cxnSp>
      <p:sp>
        <p:nvSpPr>
          <p:cNvPr id="13" name="Google Shape;827;p41">
            <a:extLst>
              <a:ext uri="{FF2B5EF4-FFF2-40B4-BE49-F238E27FC236}">
                <a16:creationId xmlns:a16="http://schemas.microsoft.com/office/drawing/2014/main" id="{4B01EDC0-E4B7-6271-7E13-A405BE7A1ECE}"/>
              </a:ext>
            </a:extLst>
          </p:cNvPr>
          <p:cNvSpPr txBox="1">
            <a:spLocks noGrp="1"/>
          </p:cNvSpPr>
          <p:nvPr>
            <p:ph type="title"/>
          </p:nvPr>
        </p:nvSpPr>
        <p:spPr>
          <a:xfrm>
            <a:off x="263729" y="227343"/>
            <a:ext cx="7704000" cy="572700"/>
          </a:xfrm>
          <a:prstGeom prst="rect">
            <a:avLst/>
          </a:prstGeom>
        </p:spPr>
        <p:txBody>
          <a:bodyPr spcFirstLastPara="1" wrap="square" lIns="91425" tIns="91425" rIns="91425" bIns="91425" anchor="t" anchorCtr="0">
            <a:noAutofit/>
          </a:bodyPr>
          <a:lstStyle/>
          <a:p>
            <a:pPr>
              <a:buClr>
                <a:schemeClr val="dk1"/>
              </a:buClr>
              <a:buSzPts val="3000"/>
            </a:pPr>
            <a:r>
              <a:rPr lang="en" sz="3000" b="1" dirty="0"/>
              <a:t>modeling</a:t>
            </a:r>
            <a:endParaRPr sz="3000" b="1" dirty="0"/>
          </a:p>
        </p:txBody>
      </p:sp>
    </p:spTree>
  </p:cSld>
  <p:clrMapOvr>
    <a:masterClrMapping/>
  </p:clrMapOvr>
</p:sld>
</file>

<file path=ppt/theme/theme1.xml><?xml version="1.0" encoding="utf-8"?>
<a:theme xmlns:a="http://schemas.openxmlformats.org/drawingml/2006/main" name="Heart Failure Case Study by Slidesgo">
  <a:themeElements>
    <a:clrScheme name="Simple Light">
      <a:dk1>
        <a:srgbClr val="192B3C"/>
      </a:dk1>
      <a:lt1>
        <a:srgbClr val="FFFFFF"/>
      </a:lt1>
      <a:dk2>
        <a:srgbClr val="FAEBE5"/>
      </a:dk2>
      <a:lt2>
        <a:srgbClr val="FFC1C0"/>
      </a:lt2>
      <a:accent1>
        <a:srgbClr val="DE5159"/>
      </a:accent1>
      <a:accent2>
        <a:srgbClr val="851B34"/>
      </a:accent2>
      <a:accent3>
        <a:srgbClr val="83C6C2"/>
      </a:accent3>
      <a:accent4>
        <a:srgbClr val="89ABC9"/>
      </a:accent4>
      <a:accent5>
        <a:srgbClr val="597CA1"/>
      </a:accent5>
      <a:accent6>
        <a:srgbClr val="FFFFFF"/>
      </a:accent6>
      <a:hlink>
        <a:srgbClr val="192B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On-screen Show (16:9)</PresentationFormat>
  <Paragraphs>39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Hind Siliguri</vt:lpstr>
      <vt:lpstr>Raleway</vt:lpstr>
      <vt:lpstr>Epilogue</vt:lpstr>
      <vt:lpstr>Arial</vt:lpstr>
      <vt:lpstr>Heart Failure Case Study by Slidesgo</vt:lpstr>
      <vt:lpstr>Heart Failure  Prediction</vt:lpstr>
      <vt:lpstr>Outlines</vt:lpstr>
      <vt:lpstr>PowerPoint Presentation</vt:lpstr>
      <vt:lpstr>About This  Project</vt:lpstr>
      <vt:lpstr>About the Dataset</vt:lpstr>
      <vt:lpstr>About the Dataset</vt:lpstr>
      <vt:lpstr>PowerPoint Presentation</vt:lpstr>
      <vt:lpstr>EDA</vt:lpstr>
      <vt:lpstr>modeling</vt:lpstr>
      <vt:lpstr>modeling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cp:lastModifiedBy>Hanan EL.said</cp:lastModifiedBy>
  <cp:revision>1</cp:revision>
  <dcterms:modified xsi:type="dcterms:W3CDTF">2024-04-28T20:53:15Z</dcterms:modified>
</cp:coreProperties>
</file>