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   Presentation of Electronic voting System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days, there is a decrease of the amount pf people who vote using the manual registration. This is as a result of it being a long and tedious activity. Thus, e-voting was made in order to get people to vote without the disadvantages listed above. </a:t>
            </a:r>
            <a:endParaRPr lang="en-US" dirty="0"/>
          </a:p>
          <a:p>
            <a:r>
              <a:rPr lang="en-US" dirty="0" smtClean="0"/>
              <a:t>E-voting is the process by which people vote through electronic devices. Good e-voting systems can be used on any device and can be accessible anywhere at any time.</a:t>
            </a:r>
          </a:p>
          <a:p>
            <a:r>
              <a:rPr lang="en-US" dirty="0" smtClean="0"/>
              <a:t>My e-voting website and application provides a good, secure platform for people to cast their votes and be rest assured that in the end, the voting system does give accurate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 of the App/Website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Electorates will </a:t>
            </a:r>
            <a:r>
              <a:rPr lang="en-US" dirty="0"/>
              <a:t>need to sign up or log in to get their information into the </a:t>
            </a:r>
            <a:r>
              <a:rPr lang="en-US" dirty="0" smtClean="0"/>
              <a:t>database and allow them to vote.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19" y="2760820"/>
            <a:ext cx="7587567" cy="409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3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448" y="1028475"/>
            <a:ext cx="8596668" cy="3880773"/>
          </a:xfrm>
        </p:spPr>
        <p:txBody>
          <a:bodyPr/>
          <a:lstStyle/>
          <a:p>
            <a:r>
              <a:rPr lang="en-US" dirty="0" smtClean="0"/>
              <a:t>Electorates can vote for the person of their choice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1" y="1992949"/>
            <a:ext cx="7413170" cy="403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563" y="723675"/>
            <a:ext cx="8596668" cy="3880773"/>
          </a:xfrm>
        </p:spPr>
        <p:txBody>
          <a:bodyPr/>
          <a:lstStyle/>
          <a:p>
            <a:r>
              <a:rPr lang="en-US" dirty="0" smtClean="0"/>
              <a:t>Electorates can see the results of their votes after they vote.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02" y="1629228"/>
            <a:ext cx="8056390" cy="395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Electorates can log out after they are done voting.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343855"/>
            <a:ext cx="8032976" cy="151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2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335314"/>
            <a:ext cx="5941181" cy="50800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444343" y="1473200"/>
            <a:ext cx="3439261" cy="4804228"/>
          </a:xfrm>
        </p:spPr>
        <p:txBody>
          <a:bodyPr/>
          <a:lstStyle/>
          <a:p>
            <a:r>
              <a:rPr lang="en-US" dirty="0" smtClean="0"/>
              <a:t>The interaction model shows the electorate’s ability to login, sign up, </a:t>
            </a:r>
            <a:r>
              <a:rPr lang="en-US" dirty="0"/>
              <a:t>c</a:t>
            </a:r>
            <a:r>
              <a:rPr lang="en-US" dirty="0" smtClean="0"/>
              <a:t>ast a vote, view the results  at the time and log 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!					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211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   Presentation of Electronic voting System        </vt:lpstr>
      <vt:lpstr>Introduction</vt:lpstr>
      <vt:lpstr>Capabilities of the App/Website</vt:lpstr>
      <vt:lpstr>PowerPoint Presentation</vt:lpstr>
      <vt:lpstr>PowerPoint Presentation</vt:lpstr>
      <vt:lpstr>PowerPoint Presentation</vt:lpstr>
      <vt:lpstr>Interaction Model</vt:lpstr>
      <vt:lpstr>Thank You !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2021-06-03T18:27:26Z</dcterms:created>
  <dcterms:modified xsi:type="dcterms:W3CDTF">2021-06-03T19:19:01Z</dcterms:modified>
</cp:coreProperties>
</file>