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BCA"/>
          </a:solidFill>
        </a:fill>
      </a:tcStyle>
    </a:wholeTbl>
    <a:band2H>
      <a:tcTxStyle/>
      <a:tcStyle>
        <a:tcBdr/>
        <a:fill>
          <a:solidFill>
            <a:srgbClr val="F0F5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ACA"/>
          </a:solidFill>
        </a:fill>
      </a:tcStyle>
    </a:wholeTbl>
    <a:band2H>
      <a:tcTxStyle/>
      <a:tcStyle>
        <a:tcBdr/>
        <a:fill>
          <a:solidFill>
            <a:srgbClr val="FAF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4D4"/>
          </a:solidFill>
        </a:fill>
      </a:tcStyle>
    </a:wholeTbl>
    <a:band2H>
      <a:tcTxStyle/>
      <a:tcStyle>
        <a:tcBdr/>
        <a:fill>
          <a:solidFill>
            <a:srgbClr val="F0F2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entury Gothic"/>
      </a:defRPr>
    </a:lvl1pPr>
    <a:lvl2pPr indent="228600" latinLnBrk="0">
      <a:defRPr sz="1200">
        <a:latin typeface="+mj-lt"/>
        <a:ea typeface="+mj-ea"/>
        <a:cs typeface="+mj-cs"/>
        <a:sym typeface="Century Gothic"/>
      </a:defRPr>
    </a:lvl2pPr>
    <a:lvl3pPr indent="457200" latinLnBrk="0">
      <a:defRPr sz="1200">
        <a:latin typeface="+mj-lt"/>
        <a:ea typeface="+mj-ea"/>
        <a:cs typeface="+mj-cs"/>
        <a:sym typeface="Century Gothic"/>
      </a:defRPr>
    </a:lvl3pPr>
    <a:lvl4pPr indent="685800" latinLnBrk="0">
      <a:defRPr sz="1200">
        <a:latin typeface="+mj-lt"/>
        <a:ea typeface="+mj-ea"/>
        <a:cs typeface="+mj-cs"/>
        <a:sym typeface="Century Gothic"/>
      </a:defRPr>
    </a:lvl4pPr>
    <a:lvl5pPr indent="914400" latinLnBrk="0">
      <a:defRPr sz="1200">
        <a:latin typeface="+mj-lt"/>
        <a:ea typeface="+mj-ea"/>
        <a:cs typeface="+mj-cs"/>
        <a:sym typeface="Century Gothic"/>
      </a:defRPr>
    </a:lvl5pPr>
    <a:lvl6pPr indent="1143000" latinLnBrk="0">
      <a:defRPr sz="1200">
        <a:latin typeface="+mj-lt"/>
        <a:ea typeface="+mj-ea"/>
        <a:cs typeface="+mj-cs"/>
        <a:sym typeface="Century Gothic"/>
      </a:defRPr>
    </a:lvl6pPr>
    <a:lvl7pPr indent="1371600" latinLnBrk="0">
      <a:defRPr sz="1200">
        <a:latin typeface="+mj-lt"/>
        <a:ea typeface="+mj-ea"/>
        <a:cs typeface="+mj-cs"/>
        <a:sym typeface="Century Gothic"/>
      </a:defRPr>
    </a:lvl7pPr>
    <a:lvl8pPr indent="1600200" latinLnBrk="0">
      <a:defRPr sz="1200">
        <a:latin typeface="+mj-lt"/>
        <a:ea typeface="+mj-ea"/>
        <a:cs typeface="+mj-cs"/>
        <a:sym typeface="Century Gothic"/>
      </a:defRPr>
    </a:lvl8pPr>
    <a:lvl9pPr indent="1828800" latinLnBrk="0">
      <a:defRPr sz="1200">
        <a:latin typeface="+mj-lt"/>
        <a:ea typeface="+mj-ea"/>
        <a:cs typeface="+mj-cs"/>
        <a:sym typeface="Century Gothic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027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4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大標題文字"/>
          <p:cNvSpPr txBox="1">
            <a:spLocks noGrp="1"/>
          </p:cNvSpPr>
          <p:nvPr>
            <p:ph type="title"/>
          </p:nvPr>
        </p:nvSpPr>
        <p:spPr>
          <a:xfrm>
            <a:off x="0" y="1124711"/>
            <a:ext cx="8915400" cy="9144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0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487987" y="2048255"/>
            <a:ext cx="3427413" cy="4206243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14400" y="2039111"/>
            <a:ext cx="4572000" cy="4224531"/>
          </a:xfrm>
          <a:prstGeom prst="rect">
            <a:avLst/>
          </a:prstGeom>
        </p:spPr>
        <p:txBody>
          <a:bodyPr lIns="274320" tIns="274320" rIns="274320" bIns="27432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大標題文字"/>
          <p:cNvSpPr txBox="1">
            <a:spLocks noGrp="1"/>
          </p:cNvSpPr>
          <p:nvPr>
            <p:ph type="title"/>
          </p:nvPr>
        </p:nvSpPr>
        <p:spPr>
          <a:xfrm>
            <a:off x="0" y="4114800"/>
            <a:ext cx="8915400" cy="877826"/>
          </a:xfrm>
          <a:prstGeom prst="rect">
            <a:avLst/>
          </a:prstGeom>
        </p:spPr>
        <p:txBody>
          <a:bodyPr lIns="137160" tIns="137160" rIns="137160" bIns="137160"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11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14400" y="5002305"/>
            <a:ext cx="8001000" cy="1855697"/>
          </a:xfrm>
          <a:prstGeom prst="rect">
            <a:avLst/>
          </a:prstGeom>
        </p:spPr>
        <p:txBody>
          <a:bodyPr lIns="137160" tIns="137160" rIns="137160" bIns="137160"/>
          <a:lstStyle>
            <a:lvl1pPr>
              <a:spcBef>
                <a:spcPts val="300"/>
              </a:spcBef>
              <a:defRPr sz="1600"/>
            </a:lvl1pPr>
            <a:lvl2pPr>
              <a:spcBef>
                <a:spcPts val="300"/>
              </a:spcBef>
              <a:defRPr sz="16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 sz="1600"/>
            </a:lvl4pPr>
            <a:lvl5pPr>
              <a:spcBef>
                <a:spcPts val="300"/>
              </a:spcBef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2" name="Picture Placeholder 8"/>
          <p:cNvSpPr>
            <a:spLocks noGrp="1"/>
          </p:cNvSpPr>
          <p:nvPr>
            <p:ph type="pic" sz="half" idx="13"/>
          </p:nvPr>
        </p:nvSpPr>
        <p:spPr>
          <a:xfrm>
            <a:off x="927100" y="1129551"/>
            <a:ext cx="7988300" cy="2980946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44824" y="6247131"/>
            <a:ext cx="216752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大標題文字"/>
          <p:cNvSpPr txBox="1">
            <a:spLocks noGrp="1"/>
          </p:cNvSpPr>
          <p:nvPr>
            <p:ph type="title"/>
          </p:nvPr>
        </p:nvSpPr>
        <p:spPr>
          <a:xfrm>
            <a:off x="0" y="4114800"/>
            <a:ext cx="8915400" cy="877826"/>
          </a:xfrm>
          <a:prstGeom prst="rect">
            <a:avLst/>
          </a:prstGeom>
        </p:spPr>
        <p:txBody>
          <a:bodyPr lIns="137160" tIns="137160" rIns="137160" bIns="137160"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12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14400" y="5002305"/>
            <a:ext cx="8001000" cy="1855697"/>
          </a:xfrm>
          <a:prstGeom prst="rect">
            <a:avLst/>
          </a:prstGeom>
        </p:spPr>
        <p:txBody>
          <a:bodyPr lIns="137160" tIns="137160" rIns="137160" bIns="137160"/>
          <a:lstStyle>
            <a:lvl1pPr>
              <a:spcBef>
                <a:spcPts val="300"/>
              </a:spcBef>
              <a:defRPr sz="1600"/>
            </a:lvl1pPr>
            <a:lvl2pPr>
              <a:spcBef>
                <a:spcPts val="300"/>
              </a:spcBef>
              <a:defRPr sz="16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 sz="1600"/>
            </a:lvl4pPr>
            <a:lvl5pPr>
              <a:spcBef>
                <a:spcPts val="300"/>
              </a:spcBef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1"/>
            <a:ext cx="3986785" cy="2980946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5" y="1129551"/>
            <a:ext cx="3986785" cy="2980946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44824" y="6247131"/>
            <a:ext cx="216752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大標題文字"/>
          <p:cNvSpPr txBox="1">
            <a:spLocks noGrp="1"/>
          </p:cNvSpPr>
          <p:nvPr>
            <p:ph type="title"/>
          </p:nvPr>
        </p:nvSpPr>
        <p:spPr>
          <a:xfrm>
            <a:off x="0" y="4114800"/>
            <a:ext cx="8915400" cy="877826"/>
          </a:xfrm>
          <a:prstGeom prst="rect">
            <a:avLst/>
          </a:prstGeom>
        </p:spPr>
        <p:txBody>
          <a:bodyPr lIns="137160" tIns="137160" rIns="137160" bIns="137160"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13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14400" y="5002305"/>
            <a:ext cx="8001000" cy="1855697"/>
          </a:xfrm>
          <a:prstGeom prst="rect">
            <a:avLst/>
          </a:prstGeom>
        </p:spPr>
        <p:txBody>
          <a:bodyPr lIns="137160" tIns="137160" rIns="137160" bIns="137160"/>
          <a:lstStyle>
            <a:lvl1pPr>
              <a:spcBef>
                <a:spcPts val="300"/>
              </a:spcBef>
              <a:defRPr sz="1600"/>
            </a:lvl1pPr>
            <a:lvl2pPr>
              <a:spcBef>
                <a:spcPts val="300"/>
              </a:spcBef>
              <a:defRPr sz="16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 sz="1600"/>
            </a:lvl4pPr>
            <a:lvl5pPr>
              <a:spcBef>
                <a:spcPts val="300"/>
              </a:spcBef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3" name="Picture Placeholder 8"/>
          <p:cNvSpPr>
            <a:spLocks noGrp="1"/>
          </p:cNvSpPr>
          <p:nvPr>
            <p:ph type="pic" sz="half" idx="13"/>
          </p:nvPr>
        </p:nvSpPr>
        <p:spPr>
          <a:xfrm>
            <a:off x="927100" y="1129551"/>
            <a:ext cx="6601970" cy="2980946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1"/>
            <a:ext cx="1371600" cy="1481330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8"/>
            <a:ext cx="1371600" cy="1481329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44824" y="6247131"/>
            <a:ext cx="216752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大標題文字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5" cy="9144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44" name="內文層級一…"/>
          <p:cNvSpPr txBox="1">
            <a:spLocks noGrp="1"/>
          </p:cNvSpPr>
          <p:nvPr>
            <p:ph type="body" idx="1"/>
          </p:nvPr>
        </p:nvSpPr>
        <p:spPr>
          <a:xfrm>
            <a:off x="1114424" y="2595560"/>
            <a:ext cx="7610476" cy="3670770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1pPr>
            <a:lvl2pPr marL="723193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2pPr>
            <a:lvl3pPr marL="10738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3pPr>
            <a:lvl4pPr marL="1408994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4pPr>
            <a:lvl5pPr marL="17596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文字"/>
          <p:cNvSpPr txBox="1">
            <a:spLocks noGrp="1"/>
          </p:cNvSpPr>
          <p:nvPr>
            <p:ph type="title"/>
          </p:nvPr>
        </p:nvSpPr>
        <p:spPr>
          <a:xfrm>
            <a:off x="7987551" y="1129554"/>
            <a:ext cx="914402" cy="5533279"/>
          </a:xfrm>
          <a:prstGeom prst="rect">
            <a:avLst/>
          </a:prstGeom>
        </p:spPr>
        <p:txBody>
          <a:bodyPr lIns="274320" tIns="274320" rIns="274320" bIns="274320"/>
          <a:lstStyle/>
          <a:p>
            <a:r>
              <a:t>大標題文字</a:t>
            </a:r>
          </a:p>
        </p:txBody>
      </p:sp>
      <p:sp>
        <p:nvSpPr>
          <p:cNvPr id="153" name="內文層級一…"/>
          <p:cNvSpPr txBox="1">
            <a:spLocks noGrp="1"/>
          </p:cNvSpPr>
          <p:nvPr>
            <p:ph type="body" idx="1"/>
          </p:nvPr>
        </p:nvSpPr>
        <p:spPr>
          <a:xfrm>
            <a:off x="1117600" y="1734671"/>
            <a:ext cx="6426200" cy="4542305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1pPr>
            <a:lvl2pPr marL="723193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2pPr>
            <a:lvl3pPr marL="10738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3pPr>
            <a:lvl4pPr marL="1408994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4pPr>
            <a:lvl5pPr marL="17596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大標題文字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5" cy="9144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3" name="內文層級一…"/>
          <p:cNvSpPr txBox="1">
            <a:spLocks noGrp="1"/>
          </p:cNvSpPr>
          <p:nvPr>
            <p:ph type="body" idx="1"/>
          </p:nvPr>
        </p:nvSpPr>
        <p:spPr>
          <a:xfrm>
            <a:off x="1114424" y="2595560"/>
            <a:ext cx="7610476" cy="3670770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1pPr>
            <a:lvl2pPr marL="723193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2pPr>
            <a:lvl3pPr marL="10738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3pPr>
            <a:lvl4pPr marL="1408994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4pPr>
            <a:lvl5pPr marL="17596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xfrm>
            <a:off x="0" y="5025435"/>
            <a:ext cx="8915400" cy="914402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</a:lvl1pPr>
            <a:lvl2pPr>
              <a:spcBef>
                <a:spcPts val="300"/>
              </a:spcBef>
            </a:lvl2pPr>
            <a:lvl3pPr>
              <a:spcBef>
                <a:spcPts val="300"/>
              </a:spcBef>
            </a:lvl3pPr>
            <a:lvl4pPr>
              <a:spcBef>
                <a:spcPts val="300"/>
              </a:spcBef>
            </a:lvl4pPr>
            <a:lvl5pPr>
              <a:spcBef>
                <a:spcPts val="300"/>
              </a:spcBef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idx="13"/>
          </p:nvPr>
        </p:nvSpPr>
        <p:spPr>
          <a:xfrm>
            <a:off x="927100" y="1129551"/>
            <a:ext cx="7988300" cy="3886203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44824" y="6247131"/>
            <a:ext cx="216752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大標題文字"/>
          <p:cNvSpPr txBox="1">
            <a:spLocks noGrp="1"/>
          </p:cNvSpPr>
          <p:nvPr>
            <p:ph type="title"/>
          </p:nvPr>
        </p:nvSpPr>
        <p:spPr>
          <a:xfrm>
            <a:off x="0" y="3200399"/>
            <a:ext cx="8915400" cy="2286001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4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14400" y="5484607"/>
            <a:ext cx="8001000" cy="777242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300"/>
              </a:spcBef>
            </a:lvl1pPr>
            <a:lvl2pPr>
              <a:spcBef>
                <a:spcPts val="300"/>
              </a:spcBef>
            </a:lvl2pPr>
            <a:lvl3pPr>
              <a:spcBef>
                <a:spcPts val="300"/>
              </a:spcBef>
            </a:lvl3pPr>
            <a:lvl4pPr>
              <a:spcBef>
                <a:spcPts val="300"/>
              </a:spcBef>
            </a:lvl4pPr>
            <a:lvl5pPr>
              <a:spcBef>
                <a:spcPts val="300"/>
              </a:spcBef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大標題文字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5" cy="9144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117600" y="2595563"/>
            <a:ext cx="3566160" cy="3681413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¤"/>
            </a:lvl1pPr>
            <a:lvl2pPr marL="685800" indent="-336550">
              <a:buClr>
                <a:schemeClr val="accent1"/>
              </a:buClr>
              <a:buSzPct val="100000"/>
              <a:buFont typeface="Century Gothic"/>
              <a:buChar char="¤"/>
            </a:lvl2pPr>
            <a:lvl3pPr marL="1035050" indent="-349250">
              <a:buClr>
                <a:schemeClr val="accent1"/>
              </a:buClr>
              <a:buSzPct val="100000"/>
              <a:buFont typeface="Century Gothic"/>
              <a:buChar char="¤"/>
            </a:lvl3pPr>
            <a:lvl4pPr marL="1371600" indent="-336550">
              <a:buClr>
                <a:schemeClr val="accent1"/>
              </a:buClr>
              <a:buSzPct val="100000"/>
              <a:buFont typeface="Century Gothic"/>
              <a:buChar char="¤"/>
            </a:lvl4pPr>
            <a:lvl5pPr marL="1720850" indent="-349250">
              <a:buClr>
                <a:schemeClr val="accent1"/>
              </a:buClr>
              <a:buSzPct val="100000"/>
              <a:buFont typeface="Century Gothic"/>
              <a:buChar char="¤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大標題文字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5" cy="9144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20587" y="2017713"/>
            <a:ext cx="3566162" cy="877889"/>
          </a:xfrm>
          <a:prstGeom prst="rect">
            <a:avLst/>
          </a:prstGeom>
          <a:noFill/>
        </p:spPr>
        <p:txBody>
          <a:bodyPr lIns="45718" tIns="45718" rIns="45718" bIns="45718" anchor="b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47533" y="2017713"/>
            <a:ext cx="3566160" cy="877889"/>
          </a:xfrm>
          <a:prstGeom prst="rect">
            <a:avLst/>
          </a:prstGeom>
          <a:noFill/>
        </p:spPr>
        <p:txBody>
          <a:bodyPr lIns="45718" tIns="45718" rIns="45718" bIns="45718" anchor="b"/>
          <a:lstStyle/>
          <a:p>
            <a:pPr marL="342900" indent="-342900">
              <a:buClr>
                <a:schemeClr val="accent1"/>
              </a:buClr>
              <a:buSzPct val="100000"/>
              <a:buFont typeface="Century Gothic"/>
              <a:buChar char="¤"/>
              <a:defRPr sz="2000"/>
            </a:pPr>
            <a:endParaRPr/>
          </a:p>
        </p:txBody>
      </p:sp>
      <p:sp>
        <p:nvSpPr>
          <p:cNvPr id="62" name="Straight Connector 10"/>
          <p:cNvSpPr/>
          <p:nvPr/>
        </p:nvSpPr>
        <p:spPr>
          <a:xfrm>
            <a:off x="1212026" y="2904563"/>
            <a:ext cx="3383282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3" name="Straight Connector 11"/>
          <p:cNvSpPr/>
          <p:nvPr/>
        </p:nvSpPr>
        <p:spPr>
          <a:xfrm>
            <a:off x="5238973" y="2904563"/>
            <a:ext cx="3383283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" name="Straight Connector 12"/>
          <p:cNvSpPr/>
          <p:nvPr/>
        </p:nvSpPr>
        <p:spPr>
          <a:xfrm>
            <a:off x="1212026" y="2904563"/>
            <a:ext cx="3383282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5" name="Straight Connector 13"/>
          <p:cNvSpPr/>
          <p:nvPr/>
        </p:nvSpPr>
        <p:spPr>
          <a:xfrm>
            <a:off x="5238973" y="2904563"/>
            <a:ext cx="3383283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6" name="Straight Connector 14"/>
          <p:cNvSpPr/>
          <p:nvPr/>
        </p:nvSpPr>
        <p:spPr>
          <a:xfrm>
            <a:off x="1212026" y="2904563"/>
            <a:ext cx="3383282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" name="Straight Connector 15"/>
          <p:cNvSpPr/>
          <p:nvPr/>
        </p:nvSpPr>
        <p:spPr>
          <a:xfrm>
            <a:off x="5238973" y="2904563"/>
            <a:ext cx="3383283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大標題文字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5" cy="9144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大標題文字"/>
          <p:cNvSpPr txBox="1">
            <a:spLocks noGrp="1"/>
          </p:cNvSpPr>
          <p:nvPr>
            <p:ph type="title"/>
          </p:nvPr>
        </p:nvSpPr>
        <p:spPr>
          <a:xfrm>
            <a:off x="0" y="1124711"/>
            <a:ext cx="8915400" cy="9144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5147533" y="2590800"/>
            <a:ext cx="3566162" cy="3686175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¤"/>
            </a:lvl1pPr>
            <a:lvl2pPr marL="685800" indent="-336550">
              <a:buClr>
                <a:schemeClr val="accent1"/>
              </a:buClr>
              <a:buSzPct val="100000"/>
              <a:buFont typeface="Century Gothic"/>
              <a:buChar char="¤"/>
            </a:lvl2pPr>
            <a:lvl3pPr marL="1035050" indent="-349250">
              <a:buClr>
                <a:schemeClr val="accent1"/>
              </a:buClr>
              <a:buSzPct val="100000"/>
              <a:buFont typeface="Century Gothic"/>
              <a:buChar char="¤"/>
            </a:lvl3pPr>
            <a:lvl4pPr marL="1371600" indent="-336550">
              <a:buClr>
                <a:schemeClr val="accent1"/>
              </a:buClr>
              <a:buSzPct val="100000"/>
              <a:buFont typeface="Century Gothic"/>
              <a:buChar char="¤"/>
            </a:lvl4pPr>
            <a:lvl5pPr marL="1720850" indent="-349250">
              <a:buClr>
                <a:schemeClr val="accent1"/>
              </a:buClr>
              <a:buSzPct val="100000"/>
              <a:buFont typeface="Century Gothic"/>
              <a:buChar char="¤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00951" y="2039109"/>
            <a:ext cx="3566162" cy="4224532"/>
          </a:xfrm>
          <a:prstGeom prst="rect">
            <a:avLst/>
          </a:prstGeom>
        </p:spPr>
        <p:txBody>
          <a:bodyPr lIns="274320" tIns="274320" rIns="274320" bIns="274320"/>
          <a:lstStyle/>
          <a:p>
            <a:pPr marL="342900" indent="-342900">
              <a:buClr>
                <a:schemeClr val="accent1"/>
              </a:buClr>
              <a:buSzPct val="100000"/>
              <a:buFont typeface="Century Gothic"/>
              <a:buChar char="¤"/>
              <a:defRPr sz="2000"/>
            </a:pPr>
            <a:endParaRPr/>
          </a:p>
        </p:txBody>
      </p:sp>
      <p:sp>
        <p:nvSpPr>
          <p:cNvPr id="9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914399" y="-2"/>
            <a:ext cx="7999415" cy="182884"/>
          </a:xfrm>
          <a:prstGeom prst="rect">
            <a:avLst/>
          </a:prstGeom>
          <a:solidFill>
            <a:srgbClr val="D6D9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  <a:endParaRPr/>
          </a:p>
        </p:txBody>
      </p:sp>
      <p:sp>
        <p:nvSpPr>
          <p:cNvPr id="3" name="Rectangle 7"/>
          <p:cNvSpPr/>
          <p:nvPr/>
        </p:nvSpPr>
        <p:spPr>
          <a:xfrm>
            <a:off x="914399" y="6675118"/>
            <a:ext cx="7999415" cy="182882"/>
          </a:xfrm>
          <a:prstGeom prst="rect">
            <a:avLst/>
          </a:prstGeom>
          <a:solidFill>
            <a:srgbClr val="E4E6D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  <a:endParaRPr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0" y="2157319"/>
            <a:ext cx="8915400" cy="877826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914400" y="3034551"/>
            <a:ext cx="8001000" cy="3823449"/>
          </a:xfrm>
          <a:prstGeom prst="rect">
            <a:avLst/>
          </a:prstGeom>
          <a:solidFill>
            <a:srgbClr val="E4E6D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tIns="91438" rIns="91438" bIns="9143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910118" y="6642418"/>
            <a:ext cx="216753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800">
                <a:solidFill>
                  <a:srgbClr val="595959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5pPr>
      <a:lvl6pPr marL="2055812" marR="0" indent="-344487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¤"/>
        <a:tabLst/>
        <a:defRPr sz="1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6pPr>
      <a:lvl7pPr marL="2398712" marR="0" indent="-344487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¤"/>
        <a:tabLst/>
        <a:defRPr sz="1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7pPr>
      <a:lvl8pPr marL="2743199" marR="0" indent="-344487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¤"/>
        <a:tabLst/>
        <a:defRPr sz="1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8pPr>
      <a:lvl9pPr marL="3087687" marR="0" indent="-344487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¤"/>
        <a:tabLst/>
        <a:defRPr sz="1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標題 1"/>
          <p:cNvSpPr txBox="1">
            <a:spLocks noGrp="1"/>
          </p:cNvSpPr>
          <p:nvPr>
            <p:ph type="ctrTitle"/>
          </p:nvPr>
        </p:nvSpPr>
        <p:spPr>
          <a:xfrm>
            <a:off x="0" y="1118795"/>
            <a:ext cx="8915400" cy="1916348"/>
          </a:xfrm>
          <a:prstGeom prst="rect">
            <a:avLst/>
          </a:prstGeom>
        </p:spPr>
        <p:txBody>
          <a:bodyPr/>
          <a:lstStyle/>
          <a:p>
            <a:r>
              <a:t>HW5 Requirement</a:t>
            </a:r>
            <a:br/>
            <a:br/>
            <a:endParaRPr/>
          </a:p>
        </p:txBody>
      </p:sp>
      <p:sp>
        <p:nvSpPr>
          <p:cNvPr id="164" name="子標題 2"/>
          <p:cNvSpPr txBox="1">
            <a:spLocks noGrp="1"/>
          </p:cNvSpPr>
          <p:nvPr>
            <p:ph type="subTitle" idx="1"/>
          </p:nvPr>
        </p:nvSpPr>
        <p:spPr>
          <a:xfrm>
            <a:off x="914400" y="3034551"/>
            <a:ext cx="8001000" cy="382344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tack特色"/>
          <p:cNvSpPr txBox="1">
            <a:spLocks noGrp="1"/>
          </p:cNvSpPr>
          <p:nvPr>
            <p:ph type="ctrTitle"/>
          </p:nvPr>
        </p:nvSpPr>
        <p:spPr>
          <a:xfrm>
            <a:off x="-38100" y="798419"/>
            <a:ext cx="8915400" cy="877826"/>
          </a:xfrm>
          <a:prstGeom prst="rect">
            <a:avLst/>
          </a:prstGeom>
        </p:spPr>
        <p:txBody>
          <a:bodyPr/>
          <a:lstStyle/>
          <a:p>
            <a:r>
              <a:t>Stack特色</a:t>
            </a:r>
          </a:p>
        </p:txBody>
      </p:sp>
      <p:sp>
        <p:nvSpPr>
          <p:cNvPr id="167" name="後進先出…"/>
          <p:cNvSpPr txBox="1">
            <a:spLocks noGrp="1"/>
          </p:cNvSpPr>
          <p:nvPr>
            <p:ph type="subTitle" idx="1"/>
          </p:nvPr>
        </p:nvSpPr>
        <p:spPr>
          <a:xfrm>
            <a:off x="876300" y="1675651"/>
            <a:ext cx="8075614" cy="522506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endParaRPr/>
          </a:p>
          <a:p>
            <a:pPr marL="180473" indent="-180473">
              <a:buSzPct val="100000"/>
              <a:buChar char="•"/>
              <a:defRPr sz="2400"/>
            </a:pPr>
            <a:r>
              <a:t>後進先出</a:t>
            </a:r>
          </a:p>
          <a:p>
            <a:pPr marL="180473" indent="-180473">
              <a:buSzPct val="100000"/>
              <a:buChar char="•"/>
              <a:defRPr sz="2400"/>
            </a:pPr>
            <a:r>
              <a:t>使用POP來移除頂端資料</a:t>
            </a:r>
          </a:p>
          <a:p>
            <a:pPr marL="180473" indent="-180473">
              <a:buSzPct val="100000"/>
              <a:buChar char="•"/>
              <a:defRPr sz="2400"/>
            </a:pPr>
            <a:r>
              <a:t>使用PUSH來加入資料到頂端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使用場景"/>
          <p:cNvSpPr txBox="1">
            <a:spLocks noGrp="1"/>
          </p:cNvSpPr>
          <p:nvPr>
            <p:ph type="ctrTitle"/>
          </p:nvPr>
        </p:nvSpPr>
        <p:spPr>
          <a:xfrm>
            <a:off x="0" y="861919"/>
            <a:ext cx="8915400" cy="877826"/>
          </a:xfrm>
          <a:prstGeom prst="rect">
            <a:avLst/>
          </a:prstGeom>
        </p:spPr>
        <p:txBody>
          <a:bodyPr/>
          <a:lstStyle/>
          <a:p>
            <a:r>
              <a:t>使用場景</a:t>
            </a:r>
          </a:p>
        </p:txBody>
      </p:sp>
      <p:sp>
        <p:nvSpPr>
          <p:cNvPr id="170" name="Make Function Call…"/>
          <p:cNvSpPr txBox="1">
            <a:spLocks noGrp="1"/>
          </p:cNvSpPr>
          <p:nvPr>
            <p:ph type="subTitle" idx="1"/>
          </p:nvPr>
        </p:nvSpPr>
        <p:spPr>
          <a:xfrm>
            <a:off x="914400" y="1739151"/>
            <a:ext cx="8398322" cy="5449446"/>
          </a:xfrm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  <a:defRPr sz="2500"/>
            </a:pPr>
            <a:r>
              <a:rPr dirty="0"/>
              <a:t>Make Function Call</a:t>
            </a:r>
          </a:p>
          <a:p>
            <a:pPr marL="180473" indent="-180473">
              <a:buSzPct val="100000"/>
              <a:buChar char="•"/>
              <a:defRPr sz="2500"/>
            </a:pPr>
            <a:r>
              <a:rPr dirty="0"/>
              <a:t>Palindrome</a:t>
            </a:r>
          </a:p>
          <a:p>
            <a:pPr marL="180473" indent="-180473">
              <a:buSzPct val="100000"/>
              <a:buChar char="•"/>
              <a:defRPr sz="2500"/>
            </a:pPr>
            <a:r>
              <a:rPr dirty="0"/>
              <a:t>Valid Parentheses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Make Function Call"/>
          <p:cNvSpPr txBox="1">
            <a:spLocks noGrp="1"/>
          </p:cNvSpPr>
          <p:nvPr>
            <p:ph type="ctrTitle"/>
          </p:nvPr>
        </p:nvSpPr>
        <p:spPr>
          <a:xfrm>
            <a:off x="12700" y="1051934"/>
            <a:ext cx="8915400" cy="877826"/>
          </a:xfrm>
          <a:prstGeom prst="rect">
            <a:avLst/>
          </a:prstGeom>
        </p:spPr>
        <p:txBody>
          <a:bodyPr/>
          <a:lstStyle/>
          <a:p>
            <a:r>
              <a:t>Make Function Call</a:t>
            </a:r>
          </a:p>
        </p:txBody>
      </p:sp>
      <p:sp>
        <p:nvSpPr>
          <p:cNvPr id="173" name="內文"/>
          <p:cNvSpPr txBox="1">
            <a:spLocks noGrp="1"/>
          </p:cNvSpPr>
          <p:nvPr>
            <p:ph type="subTitle" idx="1"/>
          </p:nvPr>
        </p:nvSpPr>
        <p:spPr>
          <a:xfrm>
            <a:off x="927100" y="1929167"/>
            <a:ext cx="8001000" cy="382344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74" name="螢幕快照 2019-10-28 上午11.12.21.png" descr="螢幕快照 2019-10-28 上午11.12.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3716" y="1875716"/>
            <a:ext cx="3781332" cy="3930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螢幕快照 2019-10-28 上午11.11.39.png" descr="螢幕快照 2019-10-28 上午11.11.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807" y="1875716"/>
            <a:ext cx="7088393" cy="3930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alindrome"/>
          <p:cNvSpPr txBox="1">
            <a:spLocks noGrp="1"/>
          </p:cNvSpPr>
          <p:nvPr>
            <p:ph type="ctrTitle"/>
          </p:nvPr>
        </p:nvSpPr>
        <p:spPr>
          <a:xfrm>
            <a:off x="-12700" y="836519"/>
            <a:ext cx="8915400" cy="877826"/>
          </a:xfrm>
          <a:prstGeom prst="rect">
            <a:avLst/>
          </a:prstGeom>
        </p:spPr>
        <p:txBody>
          <a:bodyPr/>
          <a:lstStyle/>
          <a:p>
            <a:r>
              <a:t>Palindrome</a:t>
            </a:r>
          </a:p>
        </p:txBody>
      </p:sp>
      <p:sp>
        <p:nvSpPr>
          <p:cNvPr id="178" name="「迴文」在中文當中是指倒正著念和反著念都相同的句子，前後對稱，例如「上海自來水來自海上」。在英文當中是指正著看和反著看都相同的單字，例如「 madam 」。…"/>
          <p:cNvSpPr txBox="1">
            <a:spLocks noGrp="1"/>
          </p:cNvSpPr>
          <p:nvPr>
            <p:ph type="subTitle" idx="1"/>
          </p:nvPr>
        </p:nvSpPr>
        <p:spPr>
          <a:xfrm>
            <a:off x="466278" y="1701051"/>
            <a:ext cx="8440044" cy="5227097"/>
          </a:xfrm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「迴文」在中文當中是指倒正著念和反著念都相同的句子，前後對稱，例如「上海自來水來自海上」。在英文當中是指正著看和反著看都相同的單字，例如「 madam 」。</a:t>
            </a:r>
          </a:p>
          <a:p>
            <a:pPr marL="180473" indent="-180473">
              <a:buSzPct val="100000"/>
              <a:buChar char="•"/>
            </a:pPr>
            <a:r>
              <a:t>作法: 把前半段文字依序push進stack裡面，然後讀後半段文字的時候一個一個pop出來比對是否相同，最後stack須為空</a:t>
            </a:r>
          </a:p>
          <a:p>
            <a:pPr marL="180473" indent="-180473">
              <a:buSzPct val="100000"/>
              <a:buChar char="•"/>
            </a:pPr>
            <a:r>
              <a:t>以madam為例，前半段ma依序放入stack裡面- am]，接著由於d是正中央所以不用理他，接著讀到a的時候pop一個字出來，發現a == a，stack = m]，於是繼續讀下一個，發現m == m，讀完了，stack為空，故為Palindrome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Valid Parentheses"/>
          <p:cNvSpPr txBox="1">
            <a:spLocks noGrp="1"/>
          </p:cNvSpPr>
          <p:nvPr>
            <p:ph type="ctrTitle"/>
          </p:nvPr>
        </p:nvSpPr>
        <p:spPr>
          <a:xfrm>
            <a:off x="-12700" y="836519"/>
            <a:ext cx="8915400" cy="877826"/>
          </a:xfrm>
          <a:prstGeom prst="rect">
            <a:avLst/>
          </a:prstGeom>
        </p:spPr>
        <p:txBody>
          <a:bodyPr/>
          <a:lstStyle/>
          <a:p>
            <a:r>
              <a:t>Valid Parentheses</a:t>
            </a:r>
          </a:p>
        </p:txBody>
      </p:sp>
      <p:sp>
        <p:nvSpPr>
          <p:cNvPr id="181" name="給予一個字串並包含了括號 '[', ']', '(', ')' 和 '{', '}'，請驗證該字串中的括號是否合法配對。 也就是 &quot;([])&quot;, &quot;{()}&quot;, &quot;[]&quot; 為合法配對，但是 &quot;(]&quot;, 或 &quot;([)]&quot; 就是不合法配對。…"/>
          <p:cNvSpPr txBox="1">
            <a:spLocks noGrp="1"/>
          </p:cNvSpPr>
          <p:nvPr>
            <p:ph type="subTitle" idx="1"/>
          </p:nvPr>
        </p:nvSpPr>
        <p:spPr>
          <a:xfrm>
            <a:off x="466278" y="1701051"/>
            <a:ext cx="8440044" cy="5227097"/>
          </a:xfrm>
          <a:prstGeom prst="rect">
            <a:avLst/>
          </a:prstGeom>
        </p:spPr>
        <p:txBody>
          <a:bodyPr/>
          <a:lstStyle/>
          <a:p>
            <a:pPr marL="178668" indent="-178668" defTabSz="905255">
              <a:spcBef>
                <a:spcPts val="1900"/>
              </a:spcBef>
              <a:buSzPct val="100000"/>
              <a:buChar char="•"/>
              <a:defRPr sz="1782"/>
            </a:pPr>
            <a:r>
              <a:t>給予一個字串並包含了括號 '[', ']', '(', ')' 和 '{', '}'，請驗證該字串中的括號是否合法配對。 也就是 "([])", "{()}", "[]" 為合法配對，但是 "(]", 或 "([)]" 就是不合法配對。</a:t>
            </a:r>
          </a:p>
          <a:p>
            <a:pPr marL="178668" indent="-178668" defTabSz="905255">
              <a:spcBef>
                <a:spcPts val="1900"/>
              </a:spcBef>
              <a:buSzPct val="100000"/>
              <a:buChar char="•"/>
              <a:defRPr sz="1782"/>
            </a:pPr>
            <a:r>
              <a:t>想法 有左邊的括號就一定要有右邊的括號，而左括號的出現順序剛好會與又括號的出現順序相反（不論大括號、小括號或中括號）！ 也就是假設下面這個字串 ： { { [ (3+5) * 2 ] + [ (6-3)*(5+8)/(6+9+1)] } / 2 } 我們可以從中觀察到以下</a:t>
            </a:r>
          </a:p>
          <a:p>
            <a:pPr marL="178668" indent="-178668" defTabSz="905255">
              <a:spcBef>
                <a:spcPts val="1900"/>
              </a:spcBef>
              <a:buSzPct val="100000"/>
              <a:buChar char="•"/>
              <a:defRPr sz="1782"/>
            </a:pPr>
            <a:r>
              <a:t>括號數量一定是偶數有左邊系列括號，就一定有右邊系列括號越慢出現的左邊括號，他的右邊括號就越早出現(順序相反)。</a:t>
            </a:r>
          </a:p>
          <a:p>
            <a:pPr marL="178668" indent="-178668" defTabSz="905255">
              <a:spcBef>
                <a:spcPts val="1900"/>
              </a:spcBef>
              <a:buSzPct val="100000"/>
              <a:buChar char="•"/>
              <a:defRPr sz="1782"/>
            </a:pPr>
            <a:r>
              <a:t>從以上三點可以察覺出，第三點最為重要，應為他包含了前面兩點。而他的特性就是左括號最先出現，則可以配對的右括號就會最後出現，所以我們可以利用 Stack 的特性來完成，因為 Stack 有先進後出的特性，完全可以符合『越慢出現的左邊括號，他的右邊括號就越早出現』。我們只要當左邊括號出現時，就把他 Push 進 Stack, 當右邊括號出現時，再從 Stack Pop 出一個括號除來比對是否為同一系列即可。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Valid Parentheses"/>
          <p:cNvSpPr txBox="1">
            <a:spLocks noGrp="1"/>
          </p:cNvSpPr>
          <p:nvPr>
            <p:ph type="ctrTitle"/>
          </p:nvPr>
        </p:nvSpPr>
        <p:spPr>
          <a:xfrm>
            <a:off x="-12700" y="836519"/>
            <a:ext cx="8915400" cy="877826"/>
          </a:xfrm>
          <a:prstGeom prst="rect">
            <a:avLst/>
          </a:prstGeom>
        </p:spPr>
        <p:txBody>
          <a:bodyPr/>
          <a:lstStyle/>
          <a:p>
            <a:r>
              <a:t>Valid Parentheses</a:t>
            </a:r>
          </a:p>
        </p:txBody>
      </p:sp>
      <p:sp>
        <p:nvSpPr>
          <p:cNvPr id="184" name="如果有 左邊 系列的括號出現，就把 左括號 Push 進 Stack…"/>
          <p:cNvSpPr txBox="1">
            <a:spLocks noGrp="1"/>
          </p:cNvSpPr>
          <p:nvPr>
            <p:ph type="subTitle" idx="1"/>
          </p:nvPr>
        </p:nvSpPr>
        <p:spPr>
          <a:xfrm>
            <a:off x="466278" y="1701051"/>
            <a:ext cx="8440044" cy="5227097"/>
          </a:xfrm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如果有 左邊 系列的括號出現，就把 左括號 Push 進 Stack </a:t>
            </a:r>
          </a:p>
          <a:p>
            <a:pPr marL="180473" indent="-180473">
              <a:buSzPct val="100000"/>
              <a:buChar char="•"/>
            </a:pPr>
            <a:r>
              <a:t>如果有 右邊 系列的括號出現，就從 Stack 中 Pop 出一個 左括號 並比較是否為同系列 </a:t>
            </a:r>
          </a:p>
          <a:p>
            <a:pPr marL="180473" indent="-180473">
              <a:buSzPct val="100000"/>
              <a:buChar char="•"/>
            </a:pPr>
            <a:r>
              <a:t>最後只要再判斷 stack 中還有沒有孤單的 左括號 存在，如果沒有就是配對成功，如果有，當然就是配對失敗囉！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標題 1"/>
          <p:cNvSpPr txBox="1">
            <a:spLocks noGrp="1"/>
          </p:cNvSpPr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r>
              <a:t>Example: </a:t>
            </a:r>
          </a:p>
        </p:txBody>
      </p:sp>
      <p:sp>
        <p:nvSpPr>
          <p:cNvPr id="187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1114424" y="2574246"/>
            <a:ext cx="7610476" cy="4168116"/>
          </a:xfrm>
          <a:prstGeom prst="rect">
            <a:avLst/>
          </a:prstGeom>
        </p:spPr>
        <p:txBody>
          <a:bodyPr/>
          <a:lstStyle/>
          <a:p>
            <a:r>
              <a:t>Input: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EX:</a:t>
            </a:r>
          </a:p>
          <a:p>
            <a:pPr>
              <a:defRPr b="1"/>
            </a:pPr>
            <a:r>
              <a:t>To do: Check all the tags in the page is correct (matched) or not.</a:t>
            </a:r>
          </a:p>
          <a:p>
            <a:pPr>
              <a:defRPr b="1"/>
            </a:pPr>
            <a:r>
              <a:t>Output: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Correct: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defRPr sz="1800"/>
            </a:pPr>
            <a:endParaRPr/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Incorrect</a:t>
            </a:r>
            <a:r>
              <a:rPr>
                <a:solidFill>
                  <a:srgbClr val="000000"/>
                </a:solidFill>
              </a:rPr>
              <a:t> (print a “False” and then </a:t>
            </a:r>
            <a:r>
              <a: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your stack in one line. Top element should be the rightmost one) </a:t>
            </a:r>
            <a:r>
              <a:t>:</a:t>
            </a:r>
          </a:p>
        </p:txBody>
      </p:sp>
      <p:sp>
        <p:nvSpPr>
          <p:cNvPr id="188" name="文字方塊 3"/>
          <p:cNvSpPr txBox="1"/>
          <p:nvPr/>
        </p:nvSpPr>
        <p:spPr>
          <a:xfrm>
            <a:off x="2321005" y="2998371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http://www.example.com</a:t>
            </a:r>
          </a:p>
        </p:txBody>
      </p:sp>
      <p:sp>
        <p:nvSpPr>
          <p:cNvPr id="189" name="文字方塊 4"/>
          <p:cNvSpPr txBox="1"/>
          <p:nvPr/>
        </p:nvSpPr>
        <p:spPr>
          <a:xfrm>
            <a:off x="1845253" y="5035167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True</a:t>
            </a:r>
          </a:p>
        </p:txBody>
      </p:sp>
      <p:sp>
        <p:nvSpPr>
          <p:cNvPr id="190" name="文字方塊 5"/>
          <p:cNvSpPr txBox="1"/>
          <p:nvPr/>
        </p:nvSpPr>
        <p:spPr>
          <a:xfrm>
            <a:off x="1845253" y="6078863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False div span a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Valid Parentheses"/>
          <p:cNvSpPr txBox="1">
            <a:spLocks noGrp="1"/>
          </p:cNvSpPr>
          <p:nvPr>
            <p:ph type="ctrTitle"/>
          </p:nvPr>
        </p:nvSpPr>
        <p:spPr>
          <a:xfrm>
            <a:off x="-12700" y="836519"/>
            <a:ext cx="8915400" cy="87782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一些可能會遇到的語法類型</a:t>
            </a:r>
            <a:endParaRPr dirty="0"/>
          </a:p>
        </p:txBody>
      </p:sp>
      <p:sp>
        <p:nvSpPr>
          <p:cNvPr id="184" name="如果有 左邊 系列的括號出現，就把 左括號 Push 進 Stack…"/>
          <p:cNvSpPr txBox="1">
            <a:spLocks noGrp="1"/>
          </p:cNvSpPr>
          <p:nvPr>
            <p:ph type="subTitle" idx="1"/>
          </p:nvPr>
        </p:nvSpPr>
        <p:spPr>
          <a:xfrm>
            <a:off x="466278" y="1701051"/>
            <a:ext cx="8440044" cy="5227097"/>
          </a:xfrm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FontTx/>
              <a:buChar char="•"/>
            </a:pPr>
            <a:r>
              <a:rPr lang="en-US" altLang="zh-TW" dirty="0"/>
              <a:t>1.&lt;div&gt; &lt;/div&gt;</a:t>
            </a:r>
            <a:r>
              <a:rPr lang="zh-TW" altLang="en-US" dirty="0"/>
              <a:t> </a:t>
            </a:r>
            <a:r>
              <a:rPr lang="en-US" altLang="zh-TW" dirty="0"/>
              <a:t>:&lt;&gt;</a:t>
            </a:r>
            <a:r>
              <a:rPr lang="zh-TW" altLang="en-US" dirty="0"/>
              <a:t>內沒有空格，且</a:t>
            </a:r>
            <a:r>
              <a:rPr lang="en-US" altLang="zh-TW" dirty="0"/>
              <a:t>open</a:t>
            </a:r>
            <a:r>
              <a:rPr lang="zh-TW" altLang="en-US" dirty="0"/>
              <a:t>和</a:t>
            </a:r>
            <a:r>
              <a:rPr lang="en-US" altLang="zh-TW" dirty="0"/>
              <a:t>close tag</a:t>
            </a:r>
            <a:r>
              <a:rPr lang="zh-TW" altLang="en-US" dirty="0"/>
              <a:t>是分開的</a:t>
            </a:r>
            <a:endParaRPr lang="en-US" altLang="zh-TW" dirty="0"/>
          </a:p>
          <a:p>
            <a:pPr marL="180473" indent="-180473">
              <a:buSzPct val="100000"/>
              <a:buFontTx/>
              <a:buChar char="•"/>
            </a:pPr>
            <a:r>
              <a:rPr lang="en-US" altLang="zh-TW" dirty="0"/>
              <a:t>4. &lt;style type=“text/</a:t>
            </a:r>
            <a:r>
              <a:rPr lang="en-US" altLang="zh-TW" dirty="0" err="1"/>
              <a:t>css</a:t>
            </a:r>
            <a:r>
              <a:rPr lang="en-US" altLang="zh-TW" dirty="0"/>
              <a:t>”&gt;:</a:t>
            </a:r>
            <a:r>
              <a:rPr lang="zh-TW" altLang="en-US" dirty="0"/>
              <a:t>有空格的</a:t>
            </a:r>
            <a:r>
              <a:rPr lang="en-US" altLang="zh-TW" dirty="0"/>
              <a:t>open tag</a:t>
            </a:r>
          </a:p>
          <a:p>
            <a:pPr marL="180473" indent="-180473">
              <a:buSzPct val="100000"/>
              <a:buChar char="•"/>
            </a:pPr>
            <a:r>
              <a:rPr lang="en-US" altLang="zh-TW" dirty="0"/>
              <a:t>2.&lt;meta ~~~~/&gt;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通常遇到直接跳過</a:t>
            </a:r>
            <a:r>
              <a:rPr lang="en-US" altLang="zh-TW" dirty="0"/>
              <a:t>(</a:t>
            </a:r>
            <a:r>
              <a:rPr lang="zh-TW" altLang="en-US" dirty="0"/>
              <a:t>因為格式比較不一致，也比較不會有分開的</a:t>
            </a:r>
            <a:r>
              <a:rPr lang="en-US" altLang="zh-TW" dirty="0"/>
              <a:t>open</a:t>
            </a:r>
            <a:r>
              <a:rPr lang="zh-TW" altLang="en-US" dirty="0"/>
              <a:t>和</a:t>
            </a:r>
            <a:r>
              <a:rPr lang="en-US" altLang="zh-TW" dirty="0"/>
              <a:t>close)</a:t>
            </a:r>
          </a:p>
          <a:p>
            <a:pPr marL="180473" indent="-180473">
              <a:buSzPct val="100000"/>
              <a:buChar char="•"/>
            </a:pPr>
            <a:r>
              <a:rPr lang="en-US" altLang="zh-TW" dirty="0"/>
              <a:t>&lt;!~~~~~&gt;:</a:t>
            </a:r>
            <a:r>
              <a:rPr lang="zh-TW" altLang="en-US" dirty="0"/>
              <a:t>通常是註解或是</a:t>
            </a:r>
            <a:r>
              <a:rPr lang="en-US" altLang="zh-TW" dirty="0"/>
              <a:t>!doctype</a:t>
            </a:r>
            <a:r>
              <a:rPr lang="zh-TW" altLang="en-US" dirty="0"/>
              <a:t>，也是直接跳過</a:t>
            </a:r>
          </a:p>
          <a:p>
            <a:pPr>
              <a:buSzPct val="100000"/>
            </a:pPr>
            <a:r>
              <a:rPr lang="zh-TW" altLang="en-US" dirty="0"/>
              <a:t>註</a:t>
            </a:r>
            <a:r>
              <a:rPr lang="en-US" altLang="zh-TW" dirty="0"/>
              <a:t>:~~~</a:t>
            </a:r>
            <a:r>
              <a:rPr lang="zh-TW" altLang="en-US" dirty="0"/>
              <a:t>為省略</a:t>
            </a:r>
          </a:p>
        </p:txBody>
      </p:sp>
    </p:spTree>
    <p:extLst>
      <p:ext uri="{BB962C8B-B14F-4D97-AF65-F5344CB8AC3E}">
        <p14:creationId xmlns:p14="http://schemas.microsoft.com/office/powerpoint/2010/main" val="17590667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感知">
  <a:themeElements>
    <a:clrScheme name="感知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0000FF"/>
      </a:hlink>
      <a:folHlink>
        <a:srgbClr val="FF00FF"/>
      </a:folHlink>
    </a:clrScheme>
    <a:fontScheme name="感知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感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感知">
  <a:themeElements>
    <a:clrScheme name="感知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0000FF"/>
      </a:hlink>
      <a:folHlink>
        <a:srgbClr val="FF00FF"/>
      </a:folHlink>
    </a:clrScheme>
    <a:fontScheme name="感知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感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389</Words>
  <Application>Microsoft Office PowerPoint</Application>
  <PresentationFormat>如螢幕大小 (4:3)</PresentationFormat>
  <Paragraphs>41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Century Gothic</vt:lpstr>
      <vt:lpstr>Helvetica</vt:lpstr>
      <vt:lpstr>Times New Roman</vt:lpstr>
      <vt:lpstr>感知</vt:lpstr>
      <vt:lpstr>HW5 Requirement  </vt:lpstr>
      <vt:lpstr>Stack特色</vt:lpstr>
      <vt:lpstr>使用場景</vt:lpstr>
      <vt:lpstr>Make Function Call</vt:lpstr>
      <vt:lpstr>Palindrome</vt:lpstr>
      <vt:lpstr>Valid Parentheses</vt:lpstr>
      <vt:lpstr>Valid Parentheses</vt:lpstr>
      <vt:lpstr>Example: </vt:lpstr>
      <vt:lpstr>一些可能會遇到的語法類型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HW5 Requirement  </dc:title>
  <cp:lastModifiedBy>Lilly Chen</cp:lastModifiedBy>
  <cp:revision>8</cp:revision>
  <dcterms:modified xsi:type="dcterms:W3CDTF">2020-10-25T06:44:10Z</dcterms:modified>
</cp:coreProperties>
</file>