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gNMIoFd2OP9CwbTnkBWGjkiy9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8.xml"/><Relationship Id="rId7" Type="http://schemas.openxmlformats.org/officeDocument/2006/relationships/slide" Target="slides/slide3.xml"/><Relationship Id="rId17" Type="http://schemas.openxmlformats.org/officeDocument/2006/relationships/customXml" Target="../customXml/item3.xml"/><Relationship Id="rId2" Type="http://schemas.openxmlformats.org/officeDocument/2006/relationships/presProps" Target="presProps.xml"/><Relationship Id="rId16" Type="http://schemas.openxmlformats.org/officeDocument/2006/relationships/customXml" Target="../customXml/item2.xml"/><Relationship Id="rId11" Type="http://schemas.openxmlformats.org/officeDocument/2006/relationships/slide" Target="slides/slide7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5" Type="http://schemas.openxmlformats.org/officeDocument/2006/relationships/customXml" Target="../customXml/item1.xml"/><Relationship Id="rId10" Type="http://schemas.openxmlformats.org/officeDocument/2006/relationships/slide" Target="slides/slide6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ecb858e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ecb858e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6ecb858e5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6ecb858e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6ecb858e5_1_0"/>
          <p:cNvSpPr txBox="1"/>
          <p:nvPr>
            <p:ph type="ctrTitle"/>
          </p:nvPr>
        </p:nvSpPr>
        <p:spPr>
          <a:xfrm>
            <a:off x="691075" y="1122375"/>
            <a:ext cx="10594200" cy="436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Prototype 2 Patent_parser_SelfDocs.ipynb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r>
              <a:rPr lang="zh-TW"/>
              <a:t>It </a:t>
            </a:r>
            <a:r>
              <a:rPr lang="zh-TW"/>
              <a:t>can run your own documents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500" y="1852725"/>
            <a:ext cx="8742950" cy="46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Prepare your own XML into one directory in widows.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Compress the archieve into one zip file</a:t>
            </a:r>
            <a:endParaRPr/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857" y="1825634"/>
            <a:ext cx="6640462" cy="485621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5412325" y="5271975"/>
            <a:ext cx="1714500" cy="422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The zip file can be any file name.</a:t>
            </a:r>
            <a:endParaRPr/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698" y="1772829"/>
            <a:ext cx="9032574" cy="417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Upload the zip file to your own google drive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325" y="1583302"/>
            <a:ext cx="9428173" cy="518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Right click the zip and get the sharing url 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3" y="1766200"/>
            <a:ext cx="5904725" cy="509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/>
          <p:nvPr/>
        </p:nvSpPr>
        <p:spPr>
          <a:xfrm>
            <a:off x="2559075" y="3058500"/>
            <a:ext cx="1714500" cy="422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Copy the sharing url</a:t>
            </a:r>
            <a:endParaRPr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225" y="1624925"/>
            <a:ext cx="8780976" cy="493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Paste in the https://sites.google.com/site/gdocs2direct/</a:t>
            </a:r>
            <a:endParaRPr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3326" y="1877832"/>
            <a:ext cx="6429775" cy="498016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7"/>
          <p:cNvSpPr/>
          <p:nvPr/>
        </p:nvSpPr>
        <p:spPr>
          <a:xfrm>
            <a:off x="4477625" y="4028625"/>
            <a:ext cx="5924100" cy="422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"/>
          <p:cNvSpPr/>
          <p:nvPr/>
        </p:nvSpPr>
        <p:spPr>
          <a:xfrm>
            <a:off x="4093325" y="5155700"/>
            <a:ext cx="6692700" cy="422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"/>
          <p:cNvSpPr txBox="1"/>
          <p:nvPr/>
        </p:nvSpPr>
        <p:spPr>
          <a:xfrm>
            <a:off x="3536025" y="3223100"/>
            <a:ext cx="272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1.Paste the sharing url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7"/>
          <p:cNvSpPr txBox="1"/>
          <p:nvPr/>
        </p:nvSpPr>
        <p:spPr>
          <a:xfrm>
            <a:off x="8462125" y="4450713"/>
            <a:ext cx="272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zh-TW">
                <a:latin typeface="Calibri"/>
                <a:ea typeface="Calibri"/>
                <a:cs typeface="Calibri"/>
                <a:sym typeface="Calibri"/>
              </a:rPr>
              <a:t>.convert the sharing url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7"/>
          <p:cNvSpPr txBox="1"/>
          <p:nvPr/>
        </p:nvSpPr>
        <p:spPr>
          <a:xfrm>
            <a:off x="3004650" y="5703000"/>
            <a:ext cx="272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zh-TW">
                <a:latin typeface="Calibri"/>
                <a:ea typeface="Calibri"/>
                <a:cs typeface="Calibri"/>
                <a:sym typeface="Calibri"/>
              </a:rPr>
              <a:t>.Get the downloadable url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6ecb858e5_0_9"/>
          <p:cNvSpPr txBox="1"/>
          <p:nvPr>
            <p:ph type="title"/>
          </p:nvPr>
        </p:nvSpPr>
        <p:spPr>
          <a:xfrm>
            <a:off x="838200" y="365125"/>
            <a:ext cx="10515600" cy="1810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 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https://colab.research.google.com/drive/1VCOLgVODVt4P-uN9UxAB1aVGu29G8_qf</a:t>
            </a:r>
            <a:endParaRPr/>
          </a:p>
        </p:txBody>
      </p:sp>
      <p:pic>
        <p:nvPicPr>
          <p:cNvPr id="142" name="Google Shape;142;gf6ecb858e5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325" y="2175625"/>
            <a:ext cx="8529499" cy="437757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f6ecb858e5_0_9"/>
          <p:cNvSpPr/>
          <p:nvPr/>
        </p:nvSpPr>
        <p:spPr>
          <a:xfrm>
            <a:off x="2290400" y="5924525"/>
            <a:ext cx="4926000" cy="422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f6ecb858e5_0_9"/>
          <p:cNvSpPr txBox="1"/>
          <p:nvPr/>
        </p:nvSpPr>
        <p:spPr>
          <a:xfrm>
            <a:off x="5435675" y="5016075"/>
            <a:ext cx="29835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Replace the old url inside the red rectangle with </a:t>
            </a:r>
            <a:r>
              <a:rPr lang="zh-TW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the downloadable url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84BC40532EB096478DB1FD26BD40D44A" ma:contentTypeVersion="3" ma:contentTypeDescription="建立新的文件。" ma:contentTypeScope="" ma:versionID="93e2e49990d310cf95bc81975e2adfcb">
  <xsd:schema xmlns:xsd="http://www.w3.org/2001/XMLSchema" xmlns:xs="http://www.w3.org/2001/XMLSchema" xmlns:p="http://schemas.microsoft.com/office/2006/metadata/properties" xmlns:ns2="dc184813-cd59-4376-9b98-1ffc6a16a213" targetNamespace="http://schemas.microsoft.com/office/2006/metadata/properties" ma:root="true" ma:fieldsID="cc17b93f4387a972a1aea0ec176d687c" ns2:_="">
    <xsd:import namespace="dc184813-cd59-4376-9b98-1ffc6a16a213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184813-cd59-4376-9b98-1ffc6a16a213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dc184813-cd59-4376-9b98-1ffc6a16a213" xsi:nil="true"/>
  </documentManagement>
</p:properties>
</file>

<file path=customXml/itemProps1.xml><?xml version="1.0" encoding="utf-8"?>
<ds:datastoreItem xmlns:ds="http://schemas.openxmlformats.org/officeDocument/2006/customXml" ds:itemID="{4446A649-8129-4716-8772-D2D52341DA16}"/>
</file>

<file path=customXml/itemProps2.xml><?xml version="1.0" encoding="utf-8"?>
<ds:datastoreItem xmlns:ds="http://schemas.openxmlformats.org/officeDocument/2006/customXml" ds:itemID="{8078D942-D7E0-4AEE-B976-022D3D2236A6}"/>
</file>

<file path=customXml/itemProps3.xml><?xml version="1.0" encoding="utf-8"?>
<ds:datastoreItem xmlns:ds="http://schemas.openxmlformats.org/officeDocument/2006/customXml" ds:itemID="{9BEFC8C1-DE2D-40EE-8CE9-205347C582A5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邱弘緯</dc:creator>
  <dcterms:created xsi:type="dcterms:W3CDTF">2021-10-08T09:37:32Z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0x01010084BC40532EB096478DB1FD26BD40D44A</vt:lpwstr>
  </property>
</Properties>
</file>