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0EE4F-97D2-42EC-9F69-87C2B238F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6127FB-678B-4E2E-95DC-BF9598BF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709DB-E392-4DDC-8068-533B4449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E480EF-BDD1-4D48-8421-33F5E27C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42F25-5BA3-41DA-B0C7-E6A8213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2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613A8-E23A-4BB3-A7B3-C4FA2F5C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41980A-37B9-4C65-B761-141A53F5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F9CC3-9242-484D-8AFB-2BC5BDA8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16BFF8-082F-4FBD-835B-C88B821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0F8B5-313E-4253-A86D-D669938B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5A1BC4-9339-4DEE-888E-9EB7BF84A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0B751C-3CEC-473E-B4E0-A081BE4C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6CCCD-7556-4ADC-9D85-B2EE9C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5A343-3D9F-4738-8A45-99BFC9EB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6547F-7BA6-4572-A9E0-C466E35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C88C8-9B83-4FAE-A09A-6761DFB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2E6CB-7571-42CE-B69F-4E6DF3D8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C304E-3F9E-4BEE-95FA-50C031E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7B6F5-A17D-411B-B701-E453CEFC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92310-2C45-4F7D-BB46-15F49AF9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7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8300F-BE7C-4525-ADA9-31772F1D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D2290-4D0F-4E36-B9B1-6D764571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D3906-ECB9-4DA1-9A50-8E696783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C64D3-A5CB-4432-B121-9D0ECF7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C402B-3CBA-4CA9-A6DB-1FDF0D96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8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43C7D-37D6-402A-AACE-7B93BD0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F33C2-7301-4766-8D75-93A64B96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B050-01CE-4486-B421-8F3442FC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4DC9B-8D89-4F09-B556-AC1764E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AF566D-A80F-4656-B2AD-8CFB76D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8337C-4390-45B5-A344-AA87F79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86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058AE-BE53-456F-BD14-666EE63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02794-D581-4E17-92B7-9B554A04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FAE1F9-EFE3-42E8-9326-538C4009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B3C416-979D-464D-B084-DF2EF7CB0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61F781-3783-42D6-B11C-CE3FB0C90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0E2772-E713-43F4-9A4F-7BB701D1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AAF720-4804-4A77-A04C-53E98ADC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94F7D6-13A0-4C56-9ECE-64196AD6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3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1B4C-D92B-42EB-997F-8E3A20F0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9539FE-A018-4468-9596-4C43137D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18E6AC-89B0-4BA8-B9CE-F2F95778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ADFA5E-BD41-4EF9-9900-853A1F2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2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23F741-39D9-4C9C-BA2D-FDFB6E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98B3ED-67BE-4F1D-8328-A086A79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6CC8BA-D0B3-413E-AB06-BBDB64FB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3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E730C-2211-404B-A975-2B16DBC3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1CA71-6C2F-4FE0-8EAC-11E0ADBC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24A8C-7E7F-4058-9454-B1458400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B79BA-23C7-4944-A420-1646B4C7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7F9E6-81DA-447D-B1D2-61DCDD94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6AD859-3ECB-4390-8FA2-D0D7223B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9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A19EE-BA15-4E9B-BBDC-99FD536F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79AD67-E101-4CD0-AFB4-FE492055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B1DCBA-0672-41DB-ADAA-D369AB8B4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D18910-8BC1-4CF7-AEEC-B0900AF0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543B40-667A-46A4-898F-5B92785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5492C-00DB-4ACF-8B05-6C4A103E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500F04-FACF-4D51-A594-97219897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56FD65-92E7-4D58-BBC5-5950B26A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322B5-3B2F-40EE-80CC-BC48CD4B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0AD-FA53-4658-8AAD-DD9F38BAF843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B024E-29E5-4ED5-8419-8F988A8B1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61B28-9ED0-498F-B643-F1E315674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3BA8-5FA7-4940-BF74-E43710717B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群組 74">
            <a:extLst>
              <a:ext uri="{FF2B5EF4-FFF2-40B4-BE49-F238E27FC236}">
                <a16:creationId xmlns:a16="http://schemas.microsoft.com/office/drawing/2014/main" id="{158EAE22-CC08-4668-9B46-CC19EF239DA7}"/>
              </a:ext>
            </a:extLst>
          </p:cNvPr>
          <p:cNvGrpSpPr/>
          <p:nvPr/>
        </p:nvGrpSpPr>
        <p:grpSpPr>
          <a:xfrm>
            <a:off x="457326" y="577025"/>
            <a:ext cx="11364624" cy="5723666"/>
            <a:chOff x="457326" y="577025"/>
            <a:chExt cx="11364624" cy="5723666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63C4534-0BE7-458A-87DF-CBCDEDF07676}"/>
                </a:ext>
              </a:extLst>
            </p:cNvPr>
            <p:cNvGrpSpPr/>
            <p:nvPr/>
          </p:nvGrpSpPr>
          <p:grpSpPr>
            <a:xfrm>
              <a:off x="457326" y="577025"/>
              <a:ext cx="11364624" cy="5391032"/>
              <a:chOff x="457326" y="577025"/>
              <a:chExt cx="11364624" cy="539103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282F94E-22AB-407E-A29A-8FB1E308D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5287" y="4603215"/>
                <a:ext cx="1364842" cy="1364842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B2D5627-1CAB-49D8-832D-B312D36F6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3005" y="5770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F0D0B75-65AD-45D0-862C-B9B4A157F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326" y="1662113"/>
                <a:ext cx="1486801" cy="1486801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C55F4571-A0AE-4BEB-AB5A-AF246765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3074" y="3035984"/>
                <a:ext cx="2141250" cy="1420686"/>
              </a:xfrm>
              <a:prstGeom prst="rect">
                <a:avLst/>
              </a:prstGeom>
            </p:spPr>
          </p:pic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34A7A990-6802-4138-AC39-2C7C60F23C4D}"/>
                  </a:ext>
                </a:extLst>
              </p:cNvPr>
              <p:cNvGrpSpPr/>
              <p:nvPr/>
            </p:nvGrpSpPr>
            <p:grpSpPr>
              <a:xfrm>
                <a:off x="2188408" y="2405513"/>
                <a:ext cx="1922567" cy="1340814"/>
                <a:chOff x="2188408" y="2405513"/>
                <a:chExt cx="1922567" cy="1340814"/>
              </a:xfrm>
            </p:grpSpPr>
            <p:cxnSp>
              <p:nvCxnSpPr>
                <p:cNvPr id="30" name="直線單箭頭接點 29">
                  <a:extLst>
                    <a:ext uri="{FF2B5EF4-FFF2-40B4-BE49-F238E27FC236}">
                      <a16:creationId xmlns:a16="http://schemas.microsoft.com/office/drawing/2014/main" id="{C78D0D10-DCDC-4124-AF61-478D2DC1D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1C67C893-22B5-4F3A-A061-2EA27BAB9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8E9620E6-4E15-457C-907B-8D64749DBA05}"/>
                  </a:ext>
                </a:extLst>
              </p:cNvPr>
              <p:cNvGrpSpPr/>
              <p:nvPr/>
            </p:nvGrpSpPr>
            <p:grpSpPr>
              <a:xfrm rot="21102303">
                <a:off x="6648522" y="3953060"/>
                <a:ext cx="1922567" cy="1340814"/>
                <a:chOff x="2188408" y="2405513"/>
                <a:chExt cx="1922567" cy="1340814"/>
              </a:xfrm>
            </p:grpSpPr>
            <p:cxnSp>
              <p:nvCxnSpPr>
                <p:cNvPr id="39" name="直線單箭頭接點 38">
                  <a:extLst>
                    <a:ext uri="{FF2B5EF4-FFF2-40B4-BE49-F238E27FC236}">
                      <a16:creationId xmlns:a16="http://schemas.microsoft.com/office/drawing/2014/main" id="{C3F7A634-F026-4617-9CA6-81AA8918A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單箭頭接點 39">
                  <a:extLst>
                    <a:ext uri="{FF2B5EF4-FFF2-40B4-BE49-F238E27FC236}">
                      <a16:creationId xmlns:a16="http://schemas.microsoft.com/office/drawing/2014/main" id="{F6598DF6-8B08-4434-B016-A7053439F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E9D870FD-528D-4599-8687-56C815948F93}"/>
                  </a:ext>
                </a:extLst>
              </p:cNvPr>
              <p:cNvGrpSpPr/>
              <p:nvPr/>
            </p:nvGrpSpPr>
            <p:grpSpPr>
              <a:xfrm rot="4457367">
                <a:off x="8943465" y="2658286"/>
                <a:ext cx="2120253" cy="1420215"/>
                <a:chOff x="2188408" y="2405513"/>
                <a:chExt cx="1922567" cy="1340814"/>
              </a:xfrm>
            </p:grpSpPr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5CADD245-3FB1-49DC-AB6E-8C3D0BDF6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E53C41EB-F007-4E5D-B246-10BCEDDFF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5FAB8DD-1AA7-4B20-86C6-8F03E855EFE4}"/>
                  </a:ext>
                </a:extLst>
              </p:cNvPr>
              <p:cNvSpPr txBox="1"/>
              <p:nvPr/>
            </p:nvSpPr>
            <p:spPr>
              <a:xfrm>
                <a:off x="3083642" y="2298274"/>
                <a:ext cx="1586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回傳結果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資訊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337A98E-0D2B-4B68-ACFF-C8EC9BCB3218}"/>
                  </a:ext>
                </a:extLst>
              </p:cNvPr>
              <p:cNvSpPr txBox="1"/>
              <p:nvPr/>
            </p:nvSpPr>
            <p:spPr>
              <a:xfrm>
                <a:off x="2062323" y="3645302"/>
                <a:ext cx="15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輸入專案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資訊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及個人資料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125794F-7D55-49D4-A739-F549B7D72DF7}"/>
                  </a:ext>
                </a:extLst>
              </p:cNvPr>
              <p:cNvSpPr txBox="1"/>
              <p:nvPr/>
            </p:nvSpPr>
            <p:spPr>
              <a:xfrm>
                <a:off x="6460517" y="5032507"/>
                <a:ext cx="15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輸入專案資訊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及個人資料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B4A9560-F58F-494F-BAB6-73BA88037EB9}"/>
                  </a:ext>
                </a:extLst>
              </p:cNvPr>
              <p:cNvSpPr txBox="1"/>
              <p:nvPr/>
            </p:nvSpPr>
            <p:spPr>
              <a:xfrm rot="16200000">
                <a:off x="8445442" y="2563104"/>
                <a:ext cx="1846659" cy="36933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回傳結果資訊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41A1807-610A-4C85-A2D1-D4B2C417B4A9}"/>
                  </a:ext>
                </a:extLst>
              </p:cNvPr>
              <p:cNvSpPr txBox="1"/>
              <p:nvPr/>
            </p:nvSpPr>
            <p:spPr>
              <a:xfrm>
                <a:off x="10215994" y="3834664"/>
                <a:ext cx="1605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輸入專案資訊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及個人資料</a:t>
                </a: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F3C7933-E345-458D-9DA5-AAB1992FC50E}"/>
                </a:ext>
              </a:extLst>
            </p:cNvPr>
            <p:cNvSpPr txBox="1"/>
            <p:nvPr/>
          </p:nvSpPr>
          <p:spPr>
            <a:xfrm>
              <a:off x="872352" y="3166329"/>
              <a:ext cx="11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網頁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DC30BC5-C66F-45EB-B4AA-8BC0C65B4C86}"/>
                </a:ext>
              </a:extLst>
            </p:cNvPr>
            <p:cNvSpPr txBox="1"/>
            <p:nvPr/>
          </p:nvSpPr>
          <p:spPr>
            <a:xfrm>
              <a:off x="4934397" y="4388662"/>
              <a:ext cx="7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C9E8703D-5E67-475B-995B-ED4A9CE42493}"/>
                </a:ext>
              </a:extLst>
            </p:cNvPr>
            <p:cNvSpPr txBox="1"/>
            <p:nvPr/>
          </p:nvSpPr>
          <p:spPr>
            <a:xfrm>
              <a:off x="9257439" y="5931359"/>
              <a:ext cx="11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LINE</a:t>
              </a:r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B610436-D40E-45D1-A1FE-312E0B7B1B89}"/>
                </a:ext>
              </a:extLst>
            </p:cNvPr>
            <p:cNvSpPr txBox="1"/>
            <p:nvPr/>
          </p:nvSpPr>
          <p:spPr>
            <a:xfrm>
              <a:off x="9854481" y="1824441"/>
              <a:ext cx="11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資料庫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B4A9560-F58F-494F-BAB6-73BA88037EB9}"/>
              </a:ext>
            </a:extLst>
          </p:cNvPr>
          <p:cNvSpPr txBox="1"/>
          <p:nvPr/>
        </p:nvSpPr>
        <p:spPr>
          <a:xfrm>
            <a:off x="7312378" y="3785516"/>
            <a:ext cx="184665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8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群組 74">
            <a:extLst>
              <a:ext uri="{FF2B5EF4-FFF2-40B4-BE49-F238E27FC236}">
                <a16:creationId xmlns:a16="http://schemas.microsoft.com/office/drawing/2014/main" id="{158EAE22-CC08-4668-9B46-CC19EF239DA7}"/>
              </a:ext>
            </a:extLst>
          </p:cNvPr>
          <p:cNvGrpSpPr/>
          <p:nvPr/>
        </p:nvGrpSpPr>
        <p:grpSpPr>
          <a:xfrm>
            <a:off x="55010" y="577025"/>
            <a:ext cx="11877608" cy="5723666"/>
            <a:chOff x="55010" y="577025"/>
            <a:chExt cx="11877608" cy="5723666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63C4534-0BE7-458A-87DF-CBCDEDF07676}"/>
                </a:ext>
              </a:extLst>
            </p:cNvPr>
            <p:cNvGrpSpPr/>
            <p:nvPr/>
          </p:nvGrpSpPr>
          <p:grpSpPr>
            <a:xfrm>
              <a:off x="55010" y="577025"/>
              <a:ext cx="11877608" cy="5391032"/>
              <a:chOff x="55010" y="577025"/>
              <a:chExt cx="11877608" cy="539103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282F94E-22AB-407E-A29A-8FB1E308D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5287" y="4603215"/>
                <a:ext cx="1364842" cy="1364842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B2D5627-1CAB-49D8-832D-B312D36F6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3005" y="5770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F0D0B75-65AD-45D0-862C-B9B4A157F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7436" y1="77166" x2="48019" y2="77029"/>
                            <a14:foregroundMark x1="45338" y1="21183" x2="49184" y2="2214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10" y="1265231"/>
                <a:ext cx="2458039" cy="208274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C55F4571-A0AE-4BEB-AB5A-AF246765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3074" y="3035984"/>
                <a:ext cx="2141250" cy="1420686"/>
              </a:xfrm>
              <a:prstGeom prst="rect">
                <a:avLst/>
              </a:prstGeom>
            </p:spPr>
          </p:pic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34A7A990-6802-4138-AC39-2C7C60F23C4D}"/>
                  </a:ext>
                </a:extLst>
              </p:cNvPr>
              <p:cNvGrpSpPr/>
              <p:nvPr/>
            </p:nvGrpSpPr>
            <p:grpSpPr>
              <a:xfrm>
                <a:off x="2188408" y="2405513"/>
                <a:ext cx="1922567" cy="1340814"/>
                <a:chOff x="2188408" y="2405513"/>
                <a:chExt cx="1922567" cy="1340814"/>
              </a:xfrm>
            </p:grpSpPr>
            <p:cxnSp>
              <p:nvCxnSpPr>
                <p:cNvPr id="30" name="直線單箭頭接點 29">
                  <a:extLst>
                    <a:ext uri="{FF2B5EF4-FFF2-40B4-BE49-F238E27FC236}">
                      <a16:creationId xmlns:a16="http://schemas.microsoft.com/office/drawing/2014/main" id="{C78D0D10-DCDC-4124-AF61-478D2DC1D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1C67C893-22B5-4F3A-A061-2EA27BAB9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8E9620E6-4E15-457C-907B-8D64749DBA05}"/>
                  </a:ext>
                </a:extLst>
              </p:cNvPr>
              <p:cNvGrpSpPr/>
              <p:nvPr/>
            </p:nvGrpSpPr>
            <p:grpSpPr>
              <a:xfrm rot="21102303">
                <a:off x="6648522" y="3953060"/>
                <a:ext cx="1922567" cy="1340814"/>
                <a:chOff x="2188408" y="2405513"/>
                <a:chExt cx="1922567" cy="1340814"/>
              </a:xfrm>
            </p:grpSpPr>
            <p:cxnSp>
              <p:nvCxnSpPr>
                <p:cNvPr id="39" name="直線單箭頭接點 38">
                  <a:extLst>
                    <a:ext uri="{FF2B5EF4-FFF2-40B4-BE49-F238E27FC236}">
                      <a16:creationId xmlns:a16="http://schemas.microsoft.com/office/drawing/2014/main" id="{C3F7A634-F026-4617-9CA6-81AA8918A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單箭頭接點 39">
                  <a:extLst>
                    <a:ext uri="{FF2B5EF4-FFF2-40B4-BE49-F238E27FC236}">
                      <a16:creationId xmlns:a16="http://schemas.microsoft.com/office/drawing/2014/main" id="{F6598DF6-8B08-4434-B016-A7053439F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E9D870FD-528D-4599-8687-56C815948F93}"/>
                  </a:ext>
                </a:extLst>
              </p:cNvPr>
              <p:cNvGrpSpPr/>
              <p:nvPr/>
            </p:nvGrpSpPr>
            <p:grpSpPr>
              <a:xfrm rot="4457367">
                <a:off x="8943465" y="2658286"/>
                <a:ext cx="2120253" cy="1420215"/>
                <a:chOff x="2188408" y="2405513"/>
                <a:chExt cx="1922567" cy="1340814"/>
              </a:xfrm>
            </p:grpSpPr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5CADD245-3FB1-49DC-AB6E-8C3D0BDF6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8408" y="2773147"/>
                  <a:ext cx="1790468" cy="97318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E53C41EB-F007-4E5D-B246-10BCEDDFF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0507" y="2405513"/>
                  <a:ext cx="1790468" cy="962881"/>
                </a:xfrm>
                <a:prstGeom prst="straightConnector1">
                  <a:avLst/>
                </a:prstGeom>
                <a:ln w="7620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5FAB8DD-1AA7-4B20-86C6-8F03E855EFE4}"/>
                  </a:ext>
                </a:extLst>
              </p:cNvPr>
              <p:cNvSpPr txBox="1"/>
              <p:nvPr/>
            </p:nvSpPr>
            <p:spPr>
              <a:xfrm>
                <a:off x="2937854" y="2333322"/>
                <a:ext cx="1617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回傳查詢結果</a:t>
                </a: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337A98E-0D2B-4B68-ACFF-C8EC9BCB3218}"/>
                  </a:ext>
                </a:extLst>
              </p:cNvPr>
              <p:cNvSpPr txBox="1"/>
              <p:nvPr/>
            </p:nvSpPr>
            <p:spPr>
              <a:xfrm>
                <a:off x="2055874" y="3342275"/>
                <a:ext cx="15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關鍵字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非關鍵字</a:t>
                </a: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94A704F-F74B-4D26-9925-BB016353F4D6}"/>
                  </a:ext>
                </a:extLst>
              </p:cNvPr>
              <p:cNvSpPr txBox="1"/>
              <p:nvPr/>
            </p:nvSpPr>
            <p:spPr>
              <a:xfrm>
                <a:off x="7459181" y="3922755"/>
                <a:ext cx="1715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回傳結果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125794F-7D55-49D4-A739-F549B7D72DF7}"/>
                  </a:ext>
                </a:extLst>
              </p:cNvPr>
              <p:cNvSpPr txBox="1"/>
              <p:nvPr/>
            </p:nvSpPr>
            <p:spPr>
              <a:xfrm>
                <a:off x="6460517" y="5032507"/>
                <a:ext cx="15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關鍵字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非關鍵字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B4A9560-F58F-494F-BAB6-73BA88037EB9}"/>
                  </a:ext>
                </a:extLst>
              </p:cNvPr>
              <p:cNvSpPr txBox="1"/>
              <p:nvPr/>
            </p:nvSpPr>
            <p:spPr>
              <a:xfrm rot="16200000">
                <a:off x="8563686" y="2690619"/>
                <a:ext cx="1846659" cy="36933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回傳結果資訊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41A1807-610A-4C85-A2D1-D4B2C417B4A9}"/>
                  </a:ext>
                </a:extLst>
              </p:cNvPr>
              <p:cNvSpPr txBox="1"/>
              <p:nvPr/>
            </p:nvSpPr>
            <p:spPr>
              <a:xfrm>
                <a:off x="10326662" y="3456102"/>
                <a:ext cx="1605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關鍵字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非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關鍵字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F3C7933-E345-458D-9DA5-AAB1992FC50E}"/>
                </a:ext>
              </a:extLst>
            </p:cNvPr>
            <p:cNvSpPr txBox="1"/>
            <p:nvPr/>
          </p:nvSpPr>
          <p:spPr>
            <a:xfrm>
              <a:off x="790956" y="3163308"/>
              <a:ext cx="96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DC30BC5-C66F-45EB-B4AA-8BC0C65B4C86}"/>
                </a:ext>
              </a:extLst>
            </p:cNvPr>
            <p:cNvSpPr txBox="1"/>
            <p:nvPr/>
          </p:nvSpPr>
          <p:spPr>
            <a:xfrm>
              <a:off x="4934397" y="4388662"/>
              <a:ext cx="7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C9E8703D-5E67-475B-995B-ED4A9CE42493}"/>
                </a:ext>
              </a:extLst>
            </p:cNvPr>
            <p:cNvSpPr txBox="1"/>
            <p:nvPr/>
          </p:nvSpPr>
          <p:spPr>
            <a:xfrm>
              <a:off x="9257439" y="5931359"/>
              <a:ext cx="11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LINE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B610436-D40E-45D1-A1FE-312E0B7B1B89}"/>
                </a:ext>
              </a:extLst>
            </p:cNvPr>
            <p:cNvSpPr txBox="1"/>
            <p:nvPr/>
          </p:nvSpPr>
          <p:spPr>
            <a:xfrm>
              <a:off x="9854481" y="1824441"/>
              <a:ext cx="11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資料庫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9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57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庭萱 吳</dc:creator>
  <cp:lastModifiedBy>imd-nb</cp:lastModifiedBy>
  <cp:revision>11</cp:revision>
  <dcterms:created xsi:type="dcterms:W3CDTF">2019-05-01T15:19:00Z</dcterms:created>
  <dcterms:modified xsi:type="dcterms:W3CDTF">2019-05-13T03:36:11Z</dcterms:modified>
</cp:coreProperties>
</file>