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2F52B-7A99-47E5-BB88-675537F81FB0}" v="2" dt="2020-11-05T09:26:22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scher Ferdinand Rijna" userId="b428b54f-c53e-4b60-a574-3fd2b8f0db2a" providerId="ADAL" clId="{EA32F52B-7A99-47E5-BB88-675537F81FB0}"/>
    <pc:docChg chg="custSel delSld modSld">
      <pc:chgData name="Drescher Ferdinand Rijna" userId="b428b54f-c53e-4b60-a574-3fd2b8f0db2a" providerId="ADAL" clId="{EA32F52B-7A99-47E5-BB88-675537F81FB0}" dt="2020-11-05T09:29:20.851" v="5" actId="2696"/>
      <pc:docMkLst>
        <pc:docMk/>
      </pc:docMkLst>
      <pc:sldChg chg="del">
        <pc:chgData name="Drescher Ferdinand Rijna" userId="b428b54f-c53e-4b60-a574-3fd2b8f0db2a" providerId="ADAL" clId="{EA32F52B-7A99-47E5-BB88-675537F81FB0}" dt="2020-11-05T09:29:15.744" v="4" actId="2696"/>
        <pc:sldMkLst>
          <pc:docMk/>
          <pc:sldMk cId="3789070255" sldId="257"/>
        </pc:sldMkLst>
      </pc:sldChg>
      <pc:sldChg chg="delSp modSp mod">
        <pc:chgData name="Drescher Ferdinand Rijna" userId="b428b54f-c53e-4b60-a574-3fd2b8f0db2a" providerId="ADAL" clId="{EA32F52B-7A99-47E5-BB88-675537F81FB0}" dt="2020-11-05T09:26:23.936" v="3" actId="1076"/>
        <pc:sldMkLst>
          <pc:docMk/>
          <pc:sldMk cId="4020448388" sldId="259"/>
        </pc:sldMkLst>
        <pc:picChg chg="del">
          <ac:chgData name="Drescher Ferdinand Rijna" userId="b428b54f-c53e-4b60-a574-3fd2b8f0db2a" providerId="ADAL" clId="{EA32F52B-7A99-47E5-BB88-675537F81FB0}" dt="2020-11-05T09:26:20.310" v="1" actId="478"/>
          <ac:picMkLst>
            <pc:docMk/>
            <pc:sldMk cId="4020448388" sldId="259"/>
            <ac:picMk id="4" creationId="{CC73C058-E8BF-441C-8968-50A7C3D46FED}"/>
          </ac:picMkLst>
        </pc:picChg>
        <pc:picChg chg="mod">
          <ac:chgData name="Drescher Ferdinand Rijna" userId="b428b54f-c53e-4b60-a574-3fd2b8f0db2a" providerId="ADAL" clId="{EA32F52B-7A99-47E5-BB88-675537F81FB0}" dt="2020-11-05T09:26:23.936" v="3" actId="1076"/>
          <ac:picMkLst>
            <pc:docMk/>
            <pc:sldMk cId="4020448388" sldId="259"/>
            <ac:picMk id="5" creationId="{CFEF3FB6-D2E6-4991-8BAC-6A62F544251F}"/>
          </ac:picMkLst>
        </pc:picChg>
        <pc:picChg chg="mod">
          <ac:chgData name="Drescher Ferdinand Rijna" userId="b428b54f-c53e-4b60-a574-3fd2b8f0db2a" providerId="ADAL" clId="{EA32F52B-7A99-47E5-BB88-675537F81FB0}" dt="2020-11-05T09:26:22.415" v="2" actId="1076"/>
          <ac:picMkLst>
            <pc:docMk/>
            <pc:sldMk cId="4020448388" sldId="259"/>
            <ac:picMk id="3074" creationId="{755ABD95-7D2E-4C8C-BD91-72DDDDB1181C}"/>
          </ac:picMkLst>
        </pc:picChg>
        <pc:picChg chg="del">
          <ac:chgData name="Drescher Ferdinand Rijna" userId="b428b54f-c53e-4b60-a574-3fd2b8f0db2a" providerId="ADAL" clId="{EA32F52B-7A99-47E5-BB88-675537F81FB0}" dt="2020-11-05T09:26:17.329" v="0" actId="478"/>
          <ac:picMkLst>
            <pc:docMk/>
            <pc:sldMk cId="4020448388" sldId="259"/>
            <ac:picMk id="3076" creationId="{6F071504-77EC-417D-8D6E-26430DB62C68}"/>
          </ac:picMkLst>
        </pc:picChg>
      </pc:sldChg>
      <pc:sldChg chg="del">
        <pc:chgData name="Drescher Ferdinand Rijna" userId="b428b54f-c53e-4b60-a574-3fd2b8f0db2a" providerId="ADAL" clId="{EA32F52B-7A99-47E5-BB88-675537F81FB0}" dt="2020-11-05T09:29:20.851" v="5" actId="2696"/>
        <pc:sldMkLst>
          <pc:docMk/>
          <pc:sldMk cId="46974973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23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0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694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090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08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35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325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696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7A21-8808-48D1-9244-9812015546AF}" type="datetimeFigureOut">
              <a:rPr lang="da-DK" smtClean="0"/>
              <a:t>05-11-2020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527D-B6C2-4288-ACCC-0E35537FE4A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131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1B934-1187-43E3-9199-8E5CA96F2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Løbehjul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4057E52-8D15-4A7A-B258-5400E4087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4B0EF-DBB8-48A7-A916-8AF2DC6B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a-DK" sz="2400" dirty="0"/>
              <a:t>Dele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AD43AB-60C3-4425-92A9-257DDA2E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Startede ud skrøbelig</a:t>
            </a:r>
          </a:p>
          <a:p>
            <a:endParaRPr lang="da-DK" dirty="0"/>
          </a:p>
          <a:p>
            <a:r>
              <a:rPr lang="da-DK" dirty="0"/>
              <a:t>Nye brands (Lucky, </a:t>
            </a:r>
            <a:r>
              <a:rPr lang="da-DK" dirty="0" err="1"/>
              <a:t>Envy</a:t>
            </a:r>
            <a:r>
              <a:rPr lang="da-DK" dirty="0"/>
              <a:t>, </a:t>
            </a:r>
            <a:r>
              <a:rPr lang="da-DK" dirty="0" err="1"/>
              <a:t>Madd</a:t>
            </a:r>
            <a:r>
              <a:rPr lang="da-DK" dirty="0"/>
              <a:t> Gear etc.)</a:t>
            </a:r>
          </a:p>
          <a:p>
            <a:endParaRPr lang="da-DK" dirty="0"/>
          </a:p>
          <a:p>
            <a:r>
              <a:rPr lang="da-DK" dirty="0"/>
              <a:t>Bedre, stærkere og lette dele </a:t>
            </a:r>
          </a:p>
          <a:p>
            <a:endParaRPr lang="da-DK" dirty="0"/>
          </a:p>
          <a:p>
            <a:r>
              <a:rPr lang="da-DK" dirty="0"/>
              <a:t>Flere muligheder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2E3BD32-E575-48F5-B9BB-3300216B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40" y="1581150"/>
            <a:ext cx="2672633" cy="3453136"/>
          </a:xfrm>
          <a:prstGeom prst="rect">
            <a:avLst/>
          </a:prstGeom>
        </p:spPr>
      </p:pic>
      <p:pic>
        <p:nvPicPr>
          <p:cNvPr id="1026" name="Picture 2" descr="Lucky Toaster™ 100mm Pro Scooter Wheels Black/Neon Green - Metrikx Scooters  Canada">
            <a:extLst>
              <a:ext uri="{FF2B5EF4-FFF2-40B4-BE49-F238E27FC236}">
                <a16:creationId xmlns:a16="http://schemas.microsoft.com/office/drawing/2014/main" id="{D9E9926E-B3C4-4DCF-9AF2-DFC7CCF5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3781425"/>
            <a:ext cx="23812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1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ABD32-464A-4C87-92DC-BC394088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da-DK" sz="2400" dirty="0"/>
              <a:t>Sociale medier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0250D-9803-4CC8-8959-5957E749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Popularitets stigning</a:t>
            </a:r>
          </a:p>
          <a:p>
            <a:endParaRPr lang="da-DK" dirty="0"/>
          </a:p>
          <a:p>
            <a:r>
              <a:rPr lang="da-DK" dirty="0"/>
              <a:t>Instagram </a:t>
            </a:r>
          </a:p>
          <a:p>
            <a:endParaRPr lang="da-DK" dirty="0"/>
          </a:p>
          <a:p>
            <a:r>
              <a:rPr lang="da-DK" dirty="0" err="1"/>
              <a:t>Sponsorships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Youtube</a:t>
            </a:r>
            <a:r>
              <a:rPr lang="da-DK" dirty="0"/>
              <a:t> </a:t>
            </a:r>
          </a:p>
        </p:txBody>
      </p:sp>
      <p:pic>
        <p:nvPicPr>
          <p:cNvPr id="5" name="Billede 4" descr="Et billede, der indeholder mad, tegning&#10;&#10;Automatisk genereret beskrivelse">
            <a:extLst>
              <a:ext uri="{FF2B5EF4-FFF2-40B4-BE49-F238E27FC236}">
                <a16:creationId xmlns:a16="http://schemas.microsoft.com/office/drawing/2014/main" id="{62833F03-AEBA-443F-93FC-DA5CE6C00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1485107"/>
            <a:ext cx="2009775" cy="2009775"/>
          </a:xfrm>
          <a:prstGeom prst="rect">
            <a:avLst/>
          </a:prstGeom>
        </p:spPr>
      </p:pic>
      <p:pic>
        <p:nvPicPr>
          <p:cNvPr id="2050" name="Picture 2" descr="YouTube Logo PNG, Transparent YouTube Logo Icon Free DOWNLOAD">
            <a:extLst>
              <a:ext uri="{FF2B5EF4-FFF2-40B4-BE49-F238E27FC236}">
                <a16:creationId xmlns:a16="http://schemas.microsoft.com/office/drawing/2014/main" id="{C3ECA482-A75C-4746-B84F-AD3EBFB4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5" y="3034007"/>
            <a:ext cx="5229225" cy="392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5A05F248-9841-4419-A10C-9FBB2AB6A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586" y="3533776"/>
            <a:ext cx="2643187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9B148-24EE-45A2-A5C5-1DAD35BE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da-DK" sz="2400" dirty="0" err="1"/>
              <a:t>Riding</a:t>
            </a:r>
            <a:r>
              <a:rPr lang="da-DK" sz="2400" dirty="0"/>
              <a:t> style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B4BAB-5E25-40A9-A85B-8A846332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2925" cy="4351338"/>
          </a:xfrm>
        </p:spPr>
        <p:txBody>
          <a:bodyPr>
            <a:normAutofit/>
          </a:bodyPr>
          <a:lstStyle/>
          <a:p>
            <a:r>
              <a:rPr lang="da-DK" dirty="0"/>
              <a:t>Park</a:t>
            </a:r>
          </a:p>
          <a:p>
            <a:endParaRPr lang="da-DK" dirty="0"/>
          </a:p>
          <a:p>
            <a:r>
              <a:rPr lang="da-DK" dirty="0"/>
              <a:t>Street</a:t>
            </a:r>
          </a:p>
          <a:p>
            <a:endParaRPr lang="da-DK" dirty="0"/>
          </a:p>
          <a:p>
            <a:r>
              <a:rPr lang="da-DK" dirty="0"/>
              <a:t>Style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Mega</a:t>
            </a:r>
            <a:r>
              <a:rPr lang="da-DK" dirty="0"/>
              <a:t> </a:t>
            </a:r>
            <a:r>
              <a:rPr lang="da-DK" dirty="0" err="1"/>
              <a:t>ramp</a:t>
            </a:r>
            <a:endParaRPr lang="da-DK" dirty="0"/>
          </a:p>
        </p:txBody>
      </p:sp>
      <p:pic>
        <p:nvPicPr>
          <p:cNvPr id="3074" name="Picture 2" descr="Dakota-schuetz-pro-scooter-rider- | Pearltrees">
            <a:extLst>
              <a:ext uri="{FF2B5EF4-FFF2-40B4-BE49-F238E27FC236}">
                <a16:creationId xmlns:a16="http://schemas.microsoft.com/office/drawing/2014/main" id="{755ABD95-7D2E-4C8C-BD91-72DDDDB11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00"/>
          <a:stretch/>
        </p:blipFill>
        <p:spPr bwMode="auto">
          <a:xfrm>
            <a:off x="5121029" y="1429544"/>
            <a:ext cx="3886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FEF3FB6-D2E6-4991-8BAC-6A62F544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29" y="4225628"/>
            <a:ext cx="4030660" cy="22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38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Løbehjul</vt:lpstr>
      <vt:lpstr>Dele </vt:lpstr>
      <vt:lpstr>Sociale medier</vt:lpstr>
      <vt:lpstr>Riding style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Løbehjul</dc:title>
  <dc:creator>Drescher Ferdinand Rijna</dc:creator>
  <cp:lastModifiedBy>Drescher Ferdinand Rijna</cp:lastModifiedBy>
  <cp:revision>6</cp:revision>
  <dcterms:created xsi:type="dcterms:W3CDTF">2020-09-23T11:55:56Z</dcterms:created>
  <dcterms:modified xsi:type="dcterms:W3CDTF">2020-11-05T09:29:21Z</dcterms:modified>
</cp:coreProperties>
</file>